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4" r:id="rId8"/>
    <p:sldId id="262" r:id="rId9"/>
    <p:sldId id="263" r:id="rId10"/>
    <p:sldId id="264" r:id="rId11"/>
    <p:sldId id="265" r:id="rId12"/>
    <p:sldId id="266" r:id="rId13"/>
    <p:sldId id="335" r:id="rId14"/>
    <p:sldId id="337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38" r:id="rId50"/>
    <p:sldId id="336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10B9E-D272-5C4F-8F64-A172356A5D05}" v="47" dt="2025-11-20T07:54:10.0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/>
    <p:restoredTop sz="94830"/>
  </p:normalViewPr>
  <p:slideViewPr>
    <p:cSldViewPr>
      <p:cViewPr varScale="1">
        <p:scale>
          <a:sx n="85" d="100"/>
          <a:sy n="85" d="100"/>
        </p:scale>
        <p:origin x="151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B" userId="db9ed596-3ff8-44ed-9ddf-677f7b64b4c6" providerId="ADAL" clId="{EB6FE681-8D19-5C4E-AAB3-6401E0652CD5}"/>
    <pc:docChg chg="undo custSel addSld modSld">
      <pc:chgData name="Fan B" userId="db9ed596-3ff8-44ed-9ddf-677f7b64b4c6" providerId="ADAL" clId="{EB6FE681-8D19-5C4E-AAB3-6401E0652CD5}" dt="2025-11-23T08:29:48.767" v="103" actId="1036"/>
      <pc:docMkLst>
        <pc:docMk/>
      </pc:docMkLst>
      <pc:sldChg chg="modSp">
        <pc:chgData name="Fan B" userId="db9ed596-3ff8-44ed-9ddf-677f7b64b4c6" providerId="ADAL" clId="{EB6FE681-8D19-5C4E-AAB3-6401E0652CD5}" dt="2025-11-20T07:54:10.078" v="100"/>
        <pc:sldMkLst>
          <pc:docMk/>
          <pc:sldMk cId="0" sldId="271"/>
        </pc:sldMkLst>
        <pc:spChg chg="mod">
          <ac:chgData name="Fan B" userId="db9ed596-3ff8-44ed-9ddf-677f7b64b4c6" providerId="ADAL" clId="{EB6FE681-8D19-5C4E-AAB3-6401E0652CD5}" dt="2025-11-20T07:54:10.078" v="100"/>
          <ac:spMkLst>
            <pc:docMk/>
            <pc:sldMk cId="0" sldId="271"/>
            <ac:spMk id="4" creationId="{00000000-0000-0000-0000-000000000000}"/>
          </ac:spMkLst>
        </pc:spChg>
      </pc:sldChg>
      <pc:sldChg chg="modSp mod">
        <pc:chgData name="Fan B" userId="db9ed596-3ff8-44ed-9ddf-677f7b64b4c6" providerId="ADAL" clId="{EB6FE681-8D19-5C4E-AAB3-6401E0652CD5}" dt="2025-11-23T08:29:29.279" v="101" actId="14100"/>
        <pc:sldMkLst>
          <pc:docMk/>
          <pc:sldMk cId="0" sldId="281"/>
        </pc:sldMkLst>
        <pc:picChg chg="mod">
          <ac:chgData name="Fan B" userId="db9ed596-3ff8-44ed-9ddf-677f7b64b4c6" providerId="ADAL" clId="{EB6FE681-8D19-5C4E-AAB3-6401E0652CD5}" dt="2025-11-23T08:29:29.279" v="101" actId="14100"/>
          <ac:picMkLst>
            <pc:docMk/>
            <pc:sldMk cId="0" sldId="281"/>
            <ac:picMk id="5" creationId="{00000000-0000-0000-0000-000000000000}"/>
          </ac:picMkLst>
        </pc:picChg>
      </pc:sldChg>
      <pc:sldChg chg="modSp mod">
        <pc:chgData name="Fan B" userId="db9ed596-3ff8-44ed-9ddf-677f7b64b4c6" providerId="ADAL" clId="{EB6FE681-8D19-5C4E-AAB3-6401E0652CD5}" dt="2025-11-23T08:29:48.767" v="103" actId="1036"/>
        <pc:sldMkLst>
          <pc:docMk/>
          <pc:sldMk cId="0" sldId="286"/>
        </pc:sldMkLst>
        <pc:spChg chg="mod">
          <ac:chgData name="Fan B" userId="db9ed596-3ff8-44ed-9ddf-677f7b64b4c6" providerId="ADAL" clId="{EB6FE681-8D19-5C4E-AAB3-6401E0652CD5}" dt="2025-11-23T08:29:48.767" v="103" actId="1036"/>
          <ac:spMkLst>
            <pc:docMk/>
            <pc:sldMk cId="0" sldId="286"/>
            <ac:spMk id="4" creationId="{00000000-0000-0000-0000-000000000000}"/>
          </ac:spMkLst>
        </pc:spChg>
      </pc:sldChg>
      <pc:sldChg chg="addSp delSp modSp new mod">
        <pc:chgData name="Fan B" userId="db9ed596-3ff8-44ed-9ddf-677f7b64b4c6" providerId="ADAL" clId="{EB6FE681-8D19-5C4E-AAB3-6401E0652CD5}" dt="2025-11-18T08:05:38.643" v="51" actId="20577"/>
        <pc:sldMkLst>
          <pc:docMk/>
          <pc:sldMk cId="2790047694" sldId="334"/>
        </pc:sldMkLst>
        <pc:spChg chg="mod">
          <ac:chgData name="Fan B" userId="db9ed596-3ff8-44ed-9ddf-677f7b64b4c6" providerId="ADAL" clId="{EB6FE681-8D19-5C4E-AAB3-6401E0652CD5}" dt="2025-11-18T08:05:38.643" v="51" actId="20577"/>
          <ac:spMkLst>
            <pc:docMk/>
            <pc:sldMk cId="2790047694" sldId="334"/>
            <ac:spMk id="2" creationId="{2855271F-BA49-3ED3-B2A1-504F03DCEF73}"/>
          </ac:spMkLst>
        </pc:spChg>
        <pc:spChg chg="add mod">
          <ac:chgData name="Fan B" userId="db9ed596-3ff8-44ed-9ddf-677f7b64b4c6" providerId="ADAL" clId="{EB6FE681-8D19-5C4E-AAB3-6401E0652CD5}" dt="2025-11-18T08:05:23.800" v="28" actId="1076"/>
          <ac:spMkLst>
            <pc:docMk/>
            <pc:sldMk cId="2790047694" sldId="334"/>
            <ac:spMk id="5" creationId="{47F20276-94D6-4090-EBCD-3918B779B7D7}"/>
          </ac:spMkLst>
        </pc:spChg>
      </pc:sldChg>
      <pc:sldChg chg="addSp modSp new mod">
        <pc:chgData name="Fan B" userId="db9ed596-3ff8-44ed-9ddf-677f7b64b4c6" providerId="ADAL" clId="{EB6FE681-8D19-5C4E-AAB3-6401E0652CD5}" dt="2025-11-18T08:40:25.159" v="99" actId="1076"/>
        <pc:sldMkLst>
          <pc:docMk/>
          <pc:sldMk cId="1909680332" sldId="335"/>
        </pc:sldMkLst>
        <pc:spChg chg="mod">
          <ac:chgData name="Fan B" userId="db9ed596-3ff8-44ed-9ddf-677f7b64b4c6" providerId="ADAL" clId="{EB6FE681-8D19-5C4E-AAB3-6401E0652CD5}" dt="2025-11-18T08:40:25.159" v="99" actId="1076"/>
          <ac:spMkLst>
            <pc:docMk/>
            <pc:sldMk cId="1909680332" sldId="335"/>
            <ac:spMk id="2" creationId="{B4DA7105-D510-AE0B-FF2D-96AF372D598B}"/>
          </ac:spMkLst>
        </pc:spChg>
        <pc:spChg chg="add mod">
          <ac:chgData name="Fan B" userId="db9ed596-3ff8-44ed-9ddf-677f7b64b4c6" providerId="ADAL" clId="{EB6FE681-8D19-5C4E-AAB3-6401E0652CD5}" dt="2025-11-18T08:39:43.269" v="76" actId="1076"/>
          <ac:spMkLst>
            <pc:docMk/>
            <pc:sldMk cId="1909680332" sldId="335"/>
            <ac:spMk id="3" creationId="{E026B83B-0D35-07E6-CD1C-47159AA8ED6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100" y="266192"/>
            <a:ext cx="96342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16600" y="2527300"/>
            <a:ext cx="5414009" cy="447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1">
                <a:solidFill>
                  <a:srgbClr val="D5D5D5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62230" y="9340291"/>
            <a:ext cx="281940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pg/npcompleteteens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287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8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3738" y="7245169"/>
            <a:ext cx="4830445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461009" indent="608330">
              <a:lnSpc>
                <a:spcPct val="1315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Lecture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slides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400" b="1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Kevin</a:t>
            </a:r>
            <a:r>
              <a:rPr sz="1400" b="1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Wayne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Copyright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©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2005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Pearson-Addison</a:t>
            </a:r>
            <a:r>
              <a:rPr sz="1400" b="1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Tahoma"/>
                <a:cs typeface="Tahoma"/>
              </a:rPr>
              <a:t>Wesley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100" b="1" spc="80" dirty="0">
                <a:solidFill>
                  <a:srgbClr val="FFFFFF"/>
                </a:solidFill>
                <a:latin typeface="Tahoma"/>
                <a:cs typeface="Tahoma"/>
              </a:rPr>
              <a:t>http://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05" dirty="0">
                <a:solidFill>
                  <a:srgbClr val="FFFFFF"/>
                </a:solidFill>
                <a:latin typeface="Tahoma"/>
                <a:cs typeface="Tahoma"/>
              </a:rPr>
              <a:t>www.cs.princeton.edu/</a:t>
            </a:r>
            <a:r>
              <a:rPr sz="11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85" dirty="0">
                <a:solidFill>
                  <a:srgbClr val="FFFFFF"/>
                </a:solidFill>
                <a:latin typeface="Tahoma"/>
                <a:cs typeface="Tahoma"/>
              </a:rPr>
              <a:t>~wayne/</a:t>
            </a:r>
            <a:r>
              <a:rPr sz="11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b="1" spc="150" dirty="0">
                <a:solidFill>
                  <a:srgbClr val="FFFFFF"/>
                </a:solidFill>
                <a:latin typeface="Tahoma"/>
                <a:cs typeface="Tahoma"/>
              </a:rPr>
              <a:t>kleinberg-</a:t>
            </a:r>
            <a:r>
              <a:rPr sz="1100" b="1" spc="114" dirty="0">
                <a:solidFill>
                  <a:srgbClr val="FFFFFF"/>
                </a:solidFill>
                <a:latin typeface="Tahoma"/>
                <a:cs typeface="Tahoma"/>
              </a:rPr>
              <a:t>tardos 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78456" y="2349501"/>
            <a:ext cx="6516370" cy="0"/>
          </a:xfrm>
          <a:custGeom>
            <a:avLst/>
            <a:gdLst/>
            <a:ahLst/>
            <a:cxnLst/>
            <a:rect l="l" t="t" r="r" b="b"/>
            <a:pathLst>
              <a:path w="6516370">
                <a:moveTo>
                  <a:pt x="0" y="0"/>
                </a:moveTo>
                <a:lnTo>
                  <a:pt x="6516024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62899" y="9278540"/>
            <a:ext cx="2557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Last</a:t>
            </a: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updated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1/5/22</a:t>
            </a:r>
            <a:r>
              <a:rPr sz="1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FFFFFF"/>
                </a:solidFill>
                <a:latin typeface="Lucida Sans Unicode"/>
                <a:cs typeface="Lucida Sans Unicode"/>
              </a:rPr>
              <a:t>12:36</a:t>
            </a:r>
            <a:r>
              <a:rPr sz="1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PM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solidFill>
                  <a:srgbClr val="FFFFFF"/>
                </a:solidFill>
                <a:latin typeface="Tahoma"/>
                <a:cs typeface="Tahoma"/>
              </a:rPr>
              <a:t>8.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285" dirty="0">
                <a:solidFill>
                  <a:srgbClr val="FFFFFF"/>
                </a:solidFill>
                <a:latin typeface="Tahoma"/>
                <a:cs typeface="Tahoma"/>
              </a:rPr>
              <a:t>Intractability</a:t>
            </a:r>
            <a:r>
              <a:rPr sz="3600" b="1" cap="small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00" b="1" cap="small" spc="-127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>
                <a:solidFill>
                  <a:srgbClr val="FFFFFF"/>
                </a:solidFill>
              </a:rPr>
              <a:t>poly-</a:t>
            </a:r>
            <a:r>
              <a:rPr sz="3000" spc="-340" dirty="0">
                <a:solidFill>
                  <a:srgbClr val="FFFFFF"/>
                </a:solidFill>
              </a:rPr>
              <a:t>time</a:t>
            </a:r>
            <a:r>
              <a:rPr sz="3000" spc="-160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>
                <a:solidFill>
                  <a:srgbClr val="FFFFFF"/>
                </a:solidFill>
              </a:rPr>
              <a:t>packing</a:t>
            </a:r>
            <a:r>
              <a:rPr sz="3000" spc="-155" dirty="0">
                <a:solidFill>
                  <a:srgbClr val="FFFFFF"/>
                </a:solidFill>
              </a:rPr>
              <a:t> </a:t>
            </a:r>
            <a:r>
              <a:rPr sz="3000" spc="-250" dirty="0">
                <a:solidFill>
                  <a:srgbClr val="FFFFFF"/>
                </a:solidFill>
              </a:rPr>
              <a:t>and</a:t>
            </a:r>
            <a:r>
              <a:rPr sz="3000" spc="-150" dirty="0">
                <a:solidFill>
                  <a:srgbClr val="FFFFFF"/>
                </a:solidFill>
              </a:rPr>
              <a:t> </a:t>
            </a:r>
            <a:r>
              <a:rPr sz="3000" spc="-260" dirty="0">
                <a:solidFill>
                  <a:srgbClr val="FFFFFF"/>
                </a:solidFill>
              </a:rPr>
              <a:t>covering</a:t>
            </a:r>
            <a:r>
              <a:rPr sz="3000" spc="-155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>
                <a:solidFill>
                  <a:srgbClr val="FFFFFF"/>
                </a:solidFill>
              </a:rPr>
              <a:t>constraint</a:t>
            </a:r>
            <a:r>
              <a:rPr sz="3000" spc="-145" dirty="0">
                <a:solidFill>
                  <a:srgbClr val="FFFFFF"/>
                </a:solidFill>
              </a:rPr>
              <a:t> </a:t>
            </a:r>
            <a:r>
              <a:rPr sz="3000" spc="-275" dirty="0">
                <a:solidFill>
                  <a:srgbClr val="FFFFFF"/>
                </a:solidFill>
              </a:rPr>
              <a:t>satisfaction</a:t>
            </a:r>
            <a:r>
              <a:rPr sz="3000" spc="-140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>
                <a:solidFill>
                  <a:srgbClr val="FFFFFF"/>
                </a:solidFill>
              </a:rPr>
              <a:t>sequencing</a:t>
            </a:r>
            <a:r>
              <a:rPr sz="3000" spc="-175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>
                <a:solidFill>
                  <a:srgbClr val="FFFFFF"/>
                </a:solidFill>
              </a:rPr>
              <a:t>partitioning</a:t>
            </a:r>
            <a:r>
              <a:rPr sz="3000" spc="-80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>
                <a:solidFill>
                  <a:srgbClr val="FFFFFF"/>
                </a:solidFill>
              </a:rPr>
              <a:t>graph</a:t>
            </a:r>
            <a:r>
              <a:rPr sz="3000" spc="-150" dirty="0">
                <a:solidFill>
                  <a:srgbClr val="FFFFFF"/>
                </a:solidFill>
              </a:rPr>
              <a:t> </a:t>
            </a:r>
            <a:r>
              <a:rPr sz="3000" spc="-85" dirty="0">
                <a:solidFill>
                  <a:srgbClr val="FFFFFF"/>
                </a:solidFill>
              </a:rPr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>
                <a:solidFill>
                  <a:srgbClr val="FFFFFF"/>
                </a:solidFill>
              </a:rPr>
              <a:t>numerical</a:t>
            </a:r>
            <a:r>
              <a:rPr sz="3000" spc="-190" dirty="0">
                <a:solidFill>
                  <a:srgbClr val="FFFFFF"/>
                </a:solidFill>
              </a:rPr>
              <a:t> </a:t>
            </a:r>
            <a:r>
              <a:rPr sz="3000" spc="-310" dirty="0">
                <a:solidFill>
                  <a:srgbClr val="FFFFFF"/>
                </a:solidFill>
              </a:rPr>
              <a:t>problems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0702" y="1348740"/>
            <a:ext cx="10032365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Suppose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that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="1" dirty="0">
                <a:latin typeface="Times New Roman"/>
                <a:cs typeface="Times New Roman"/>
              </a:rPr>
              <a:t>.</a:t>
            </a:r>
            <a:r>
              <a:rPr sz="2400" b="1" spc="1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can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we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infer?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58545" indent="-647700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5854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5854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58545" algn="l"/>
              </a:tabLst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05854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5854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cannot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058545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5854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cannot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7900" y="3670300"/>
            <a:ext cx="762000" cy="762000"/>
            <a:chOff x="977900" y="3670300"/>
            <a:chExt cx="762000" cy="762000"/>
          </a:xfrm>
        </p:grpSpPr>
        <p:sp>
          <p:nvSpPr>
            <p:cNvPr id="10" name="object 10"/>
            <p:cNvSpPr/>
            <p:nvPr/>
          </p:nvSpPr>
          <p:spPr>
            <a:xfrm>
              <a:off x="1054100" y="3746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3746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62627" y="9407406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10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6102" y="1348740"/>
            <a:ext cx="8927465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130" dirty="0">
                <a:latin typeface="Tahoma"/>
                <a:cs typeface="Tahoma"/>
              </a:rPr>
              <a:t>poly-</a:t>
            </a:r>
            <a:r>
              <a:rPr sz="2400" b="1" dirty="0">
                <a:latin typeface="Tahoma"/>
                <a:cs typeface="Tahoma"/>
              </a:rPr>
              <a:t>time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reductions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15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known?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33144" indent="-647700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  <a:tab pos="3669665" algn="l"/>
              </a:tabLst>
            </a:pPr>
            <a:r>
              <a:rPr sz="2400" cap="small" spc="-55" dirty="0">
                <a:latin typeface="Lucida Sans Unicode"/>
                <a:cs typeface="Lucida Sans Unicode"/>
              </a:rPr>
              <a:t>Find-</a:t>
            </a:r>
            <a:r>
              <a:rPr sz="2400" cap="small" spc="-175" dirty="0">
                <a:latin typeface="Lucida Sans Unicode"/>
                <a:cs typeface="Lucida Sans Unicode"/>
              </a:rPr>
              <a:t>Max-</a:t>
            </a:r>
            <a:r>
              <a:rPr sz="2400" cap="small" dirty="0">
                <a:latin typeface="Lucida Sans Unicode"/>
                <a:cs typeface="Lucida Sans Unicode"/>
              </a:rPr>
              <a:t>Flow</a:t>
            </a:r>
            <a:r>
              <a:rPr sz="2400" cap="small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latin typeface="Times New Roman"/>
                <a:cs typeface="Times New Roman"/>
              </a:rPr>
              <a:t>P</a:t>
            </a:r>
            <a:r>
              <a:rPr sz="2400" baseline="-19097" dirty="0">
                <a:latin typeface="Times New Roman"/>
                <a:cs typeface="Times New Roman"/>
              </a:rPr>
              <a:t>	</a:t>
            </a:r>
            <a:r>
              <a:rPr sz="2400" cap="small" spc="-55" dirty="0">
                <a:latin typeface="Lucida Sans Unicode"/>
                <a:cs typeface="Lucida Sans Unicode"/>
              </a:rPr>
              <a:t>Find-</a:t>
            </a:r>
            <a:r>
              <a:rPr sz="2400" cap="small" spc="-165" dirty="0">
                <a:latin typeface="Lucida Sans Unicode"/>
                <a:cs typeface="Lucida Sans Unicode"/>
              </a:rPr>
              <a:t>Min-</a:t>
            </a:r>
            <a:r>
              <a:rPr sz="2400" cap="small" spc="-20" dirty="0">
                <a:latin typeface="Lucida Sans Unicode"/>
                <a:cs typeface="Lucida Sans Unicode"/>
              </a:rPr>
              <a:t>Cut.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  <a:tab pos="3442970" algn="l"/>
              </a:tabLst>
            </a:pPr>
            <a:r>
              <a:rPr sz="2400" cap="small" spc="-55" dirty="0">
                <a:latin typeface="Lucida Sans Unicode"/>
                <a:cs typeface="Lucida Sans Unicode"/>
              </a:rPr>
              <a:t>Find-</a:t>
            </a:r>
            <a:r>
              <a:rPr sz="2400" cap="small" spc="-165" dirty="0">
                <a:latin typeface="Lucida Sans Unicode"/>
                <a:cs typeface="Lucida Sans Unicode"/>
              </a:rPr>
              <a:t>Min-</a:t>
            </a:r>
            <a:r>
              <a:rPr sz="2400" cap="small" spc="-20" dirty="0">
                <a:latin typeface="Lucida Sans Unicode"/>
                <a:cs typeface="Lucida Sans Unicode"/>
              </a:rPr>
              <a:t>Cut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latin typeface="Times New Roman"/>
                <a:cs typeface="Times New Roman"/>
              </a:rPr>
              <a:t>P</a:t>
            </a:r>
            <a:r>
              <a:rPr sz="2400" baseline="-19097" dirty="0">
                <a:latin typeface="Times New Roman"/>
                <a:cs typeface="Times New Roman"/>
              </a:rPr>
              <a:t>	</a:t>
            </a:r>
            <a:r>
              <a:rPr sz="2400" cap="small" spc="-55" dirty="0">
                <a:latin typeface="Lucida Sans Unicode"/>
                <a:cs typeface="Lucida Sans Unicode"/>
              </a:rPr>
              <a:t>Find-</a:t>
            </a:r>
            <a:r>
              <a:rPr sz="2400" cap="small" spc="-175" dirty="0">
                <a:latin typeface="Lucida Sans Unicode"/>
                <a:cs typeface="Lucida Sans Unicode"/>
              </a:rPr>
              <a:t>Max-</a:t>
            </a:r>
            <a:r>
              <a:rPr sz="2400" cap="small" spc="-10" dirty="0">
                <a:latin typeface="Lucida Sans Unicode"/>
                <a:cs typeface="Lucida Sans Unicode"/>
              </a:rPr>
              <a:t>Flow.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7900" y="3657600"/>
            <a:ext cx="762000" cy="762000"/>
            <a:chOff x="977900" y="3657600"/>
            <a:chExt cx="762000" cy="762000"/>
          </a:xfrm>
        </p:grpSpPr>
        <p:sp>
          <p:nvSpPr>
            <p:cNvPr id="10" name="object 10"/>
            <p:cNvSpPr/>
            <p:nvPr/>
          </p:nvSpPr>
          <p:spPr>
            <a:xfrm>
              <a:off x="1054100" y="37338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37338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33664" y="3130854"/>
            <a:ext cx="4166235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30"/>
              </a:lnSpc>
              <a:tabLst>
                <a:tab pos="1169670" algn="l"/>
              </a:tabLst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-4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time: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given</a:t>
            </a:r>
            <a:r>
              <a:rPr sz="1600" spc="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max</a:t>
            </a:r>
            <a:r>
              <a:rPr sz="1600" spc="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flow</a:t>
            </a:r>
            <a:r>
              <a:rPr sz="1600" spc="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,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ts val="2130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let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A</a:t>
            </a:r>
            <a:r>
              <a:rPr sz="1800" i="1" spc="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270" dirty="0">
                <a:solidFill>
                  <a:srgbClr val="8D3124"/>
                </a:solidFill>
                <a:latin typeface="Lucida Sans Unicode"/>
                <a:cs typeface="Lucida Sans Unicode"/>
              </a:rPr>
              <a:t>=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set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nodes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reachable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from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8D3124"/>
                </a:solidFill>
                <a:latin typeface="Times New Roman"/>
                <a:cs typeface="Times New Roman"/>
              </a:rPr>
              <a:t>G</a:t>
            </a:r>
            <a:r>
              <a:rPr sz="1800" i="1" spc="-37" baseline="-6944" dirty="0">
                <a:solidFill>
                  <a:srgbClr val="8D3124"/>
                </a:solidFill>
                <a:latin typeface="Times New Roman"/>
                <a:cs typeface="Times New Roman"/>
              </a:rPr>
              <a:t>f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88336" y="2533954"/>
            <a:ext cx="301561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  <a:tabLst>
                <a:tab pos="1360170" algn="l"/>
              </a:tabLst>
            </a:pP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O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(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mn</a:t>
            </a:r>
            <a:r>
              <a:rPr sz="1800" baseline="18518" dirty="0">
                <a:solidFill>
                  <a:srgbClr val="8D3124"/>
                </a:solidFill>
                <a:latin typeface="Times New Roman"/>
                <a:cs typeface="Times New Roman"/>
              </a:rPr>
              <a:t>2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)</a:t>
            </a:r>
            <a:r>
              <a:rPr sz="1800" spc="-6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time: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	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Dinitz’</a:t>
            </a:r>
            <a:r>
              <a:rPr sz="1600" spc="-9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algorithm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08750" y="2190952"/>
            <a:ext cx="5725160" cy="1517650"/>
          </a:xfrm>
          <a:custGeom>
            <a:avLst/>
            <a:gdLst/>
            <a:ahLst/>
            <a:cxnLst/>
            <a:rect l="l" t="t" r="r" b="b"/>
            <a:pathLst>
              <a:path w="5725159" h="1517650">
                <a:moveTo>
                  <a:pt x="5725109" y="0"/>
                </a:moveTo>
                <a:lnTo>
                  <a:pt x="0" y="0"/>
                </a:lnTo>
                <a:lnTo>
                  <a:pt x="0" y="736600"/>
                </a:lnTo>
                <a:lnTo>
                  <a:pt x="0" y="780846"/>
                </a:lnTo>
                <a:lnTo>
                  <a:pt x="0" y="1517446"/>
                </a:lnTo>
                <a:lnTo>
                  <a:pt x="5725109" y="1517446"/>
                </a:lnTo>
                <a:lnTo>
                  <a:pt x="5725109" y="780846"/>
                </a:lnTo>
                <a:lnTo>
                  <a:pt x="5725109" y="736600"/>
                </a:lnTo>
                <a:lnTo>
                  <a:pt x="5725109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662627" y="9407406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spc="-25" dirty="0">
                <a:latin typeface="Lucida Sans Unicode"/>
                <a:cs typeface="Lucida Sans Unicode"/>
              </a:rPr>
              <a:t>11</a:t>
            </a:fld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387630" y="934029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11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1221740"/>
            <a:ext cx="11346180" cy="388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1135380">
              <a:lnSpc>
                <a:spcPct val="131900"/>
              </a:lnSpc>
              <a:spcBef>
                <a:spcPts val="100"/>
              </a:spcBef>
              <a:tabLst>
                <a:tab pos="305816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Design</a:t>
            </a: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time,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0" dirty="0">
                <a:latin typeface="Lucida Sans Unicode"/>
                <a:cs typeface="Lucida Sans Unicode"/>
              </a:rPr>
              <a:t> time.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55880">
              <a:lnSpc>
                <a:spcPct val="131900"/>
              </a:lnSpc>
              <a:spcBef>
                <a:spcPts val="5"/>
              </a:spcBef>
              <a:tabLst>
                <a:tab pos="363156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Establish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intractability.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cannot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time,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cannot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0" dirty="0">
                <a:latin typeface="Lucida Sans Unicode"/>
                <a:cs typeface="Lucida Sans Unicode"/>
              </a:rPr>
              <a:t> time.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754380">
              <a:lnSpc>
                <a:spcPct val="131900"/>
              </a:lnSpc>
              <a:tabLst>
                <a:tab pos="3519804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Establish</a:t>
            </a:r>
            <a:r>
              <a:rPr sz="2400" spc="-1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equivalence.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77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84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notation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-15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case,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8577580"/>
            <a:ext cx="10976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453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Bottom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line.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Reductions classify problems according to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relative </a:t>
            </a:r>
            <a:r>
              <a:rPr sz="2400" spc="-10" dirty="0">
                <a:latin typeface="Lucida Sans Unicode"/>
                <a:cs typeface="Lucida Sans Unicode"/>
              </a:rPr>
              <a:t>difficulty.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A7105-D510-AE0B-FF2D-96AF372D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8332"/>
            <a:ext cx="9634220" cy="430887"/>
          </a:xfrm>
        </p:spPr>
        <p:txBody>
          <a:bodyPr/>
          <a:lstStyle/>
          <a:p>
            <a:r>
              <a:rPr kumimoji="1" lang="en-GB" altLang="zh-CN"/>
              <a:t>P and NP problems</a:t>
            </a:r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26B83B-0D35-07E6-CD1C-47159AA8ED6B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459694"/>
            <a:ext cx="13004800" cy="92891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https://www.youtube.com/watch?v=pQsdygaYcE4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190968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D1546-203E-CA5D-3E9F-3FC541CE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66192"/>
            <a:ext cx="9634220" cy="677108"/>
          </a:xfrm>
        </p:spPr>
        <p:txBody>
          <a:bodyPr/>
          <a:lstStyle/>
          <a:p>
            <a:r>
              <a:rPr kumimoji="1" lang="en-US" altLang="zh-CN" sz="4400"/>
              <a:t>NP</a:t>
            </a:r>
            <a:r>
              <a:rPr kumimoji="1" lang="zh-CN" altLang="en-US" sz="4400"/>
              <a:t> </a:t>
            </a:r>
            <a:r>
              <a:rPr kumimoji="1" lang="en-GB" altLang="zh-CN" sz="4400"/>
              <a:t>problem are very common</a:t>
            </a:r>
            <a:endParaRPr kumimoji="1" lang="zh-CN" altLang="en-US" sz="4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4628A-D486-ABF1-2723-3B11F0AA11F0}"/>
              </a:ext>
            </a:extLst>
          </p:cNvPr>
          <p:cNvSpPr txBox="1"/>
          <p:nvPr/>
        </p:nvSpPr>
        <p:spPr>
          <a:xfrm>
            <a:off x="482600" y="1219200"/>
            <a:ext cx="11887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altLang="zh-CN" sz="4400"/>
              <a:t>Exam Timetabling — </a:t>
            </a:r>
            <a:r>
              <a:rPr lang="en-GB" altLang="zh-CN" sz="4400" i="1"/>
              <a:t>Schedule Feasibility</a:t>
            </a:r>
            <a:endParaRPr lang="en-GB" altLang="zh-CN" sz="4400"/>
          </a:p>
          <a:p>
            <a:pPr marL="285750" indent="-285750">
              <a:buFontTx/>
              <a:buChar char="-"/>
            </a:pPr>
            <a:r>
              <a:rPr lang="en-GB" altLang="zh-CN" sz="4400"/>
              <a:t>Travel Planning — </a:t>
            </a:r>
            <a:r>
              <a:rPr lang="en-GB" altLang="zh-CN" sz="4400" i="1"/>
              <a:t>Budget-constrained Trip</a:t>
            </a:r>
          </a:p>
          <a:p>
            <a:pPr marL="285750" indent="-285750">
              <a:buFontTx/>
              <a:buChar char="-"/>
            </a:pPr>
            <a:r>
              <a:rPr lang="en-GB" altLang="zh-CN" sz="4400"/>
              <a:t>Shopping — </a:t>
            </a:r>
            <a:r>
              <a:rPr lang="en-GB" altLang="zh-CN" sz="4400" i="1"/>
              <a:t>Budget Packing</a:t>
            </a:r>
          </a:p>
          <a:p>
            <a:pPr marL="285750" indent="-285750">
              <a:buFontTx/>
              <a:buChar char="-"/>
            </a:pPr>
            <a:r>
              <a:rPr lang="en-GB" altLang="zh-CN" sz="4400"/>
              <a:t>Seating at a Dinner — </a:t>
            </a:r>
            <a:r>
              <a:rPr lang="en-GB" altLang="zh-CN" sz="4400" i="1"/>
              <a:t>Friend Grouping</a:t>
            </a:r>
          </a:p>
          <a:p>
            <a:pPr marL="285750" indent="-285750">
              <a:buFontTx/>
              <a:buChar char="-"/>
            </a:pPr>
            <a:r>
              <a:rPr lang="en-GB" altLang="zh-CN" sz="4400"/>
              <a:t>Office Task Assignment — </a:t>
            </a:r>
            <a:r>
              <a:rPr lang="en-GB" altLang="zh-CN" sz="4400" i="1"/>
              <a:t>Staff Scheduling</a:t>
            </a:r>
          </a:p>
          <a:p>
            <a:pPr marL="285750" indent="-285750">
              <a:buFontTx/>
              <a:buChar char="-"/>
            </a:pPr>
            <a:endParaRPr kumimoji="1" lang="zh-CN" altLang="en-US"/>
          </a:p>
        </p:txBody>
      </p:sp>
      <p:pic>
        <p:nvPicPr>
          <p:cNvPr id="4" name="Picture 2" descr="How to Change Your iPhone or iPad Passcode to Something More Secure | PCMag">
            <a:extLst>
              <a:ext uri="{FF2B5EF4-FFF2-40B4-BE49-F238E27FC236}">
                <a16:creationId xmlns:a16="http://schemas.microsoft.com/office/drawing/2014/main" id="{FF706492-6BED-9D5D-8BD6-4F48414A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4852987"/>
            <a:ext cx="8712200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0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>
                <a:solidFill>
                  <a:srgbClr val="000000"/>
                </a:solidFill>
              </a:rPr>
              <a:t>packing</a:t>
            </a:r>
            <a:r>
              <a:rPr sz="3000" spc="-155" dirty="0">
                <a:solidFill>
                  <a:srgbClr val="000000"/>
                </a:solidFill>
              </a:rPr>
              <a:t> </a:t>
            </a:r>
            <a:r>
              <a:rPr sz="3000" spc="-250" dirty="0">
                <a:solidFill>
                  <a:srgbClr val="000000"/>
                </a:solidFill>
              </a:rPr>
              <a:t>and</a:t>
            </a:r>
            <a:r>
              <a:rPr sz="3000" spc="-150" dirty="0">
                <a:solidFill>
                  <a:srgbClr val="000000"/>
                </a:solidFill>
              </a:rPr>
              <a:t> </a:t>
            </a:r>
            <a:r>
              <a:rPr sz="3000" spc="-260" dirty="0">
                <a:solidFill>
                  <a:srgbClr val="000000"/>
                </a:solidFill>
              </a:rPr>
              <a:t>covering</a:t>
            </a:r>
            <a:r>
              <a:rPr sz="3000" spc="-155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221740"/>
            <a:ext cx="9751695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5317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I</a:t>
            </a:r>
            <a:r>
              <a:rPr sz="19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ET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there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Lucida Sans Unicode"/>
                <a:cs typeface="Lucida Sans Unicode"/>
              </a:rPr>
              <a:t>(or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more)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vertices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10" dirty="0">
                <a:latin typeface="Lucida Sans Unicode"/>
                <a:cs typeface="Lucida Sans Unicode"/>
              </a:rPr>
              <a:t> adjacent?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 marR="3267075">
              <a:lnSpc>
                <a:spcPct val="131900"/>
              </a:lnSpc>
              <a:spcBef>
                <a:spcPts val="5"/>
              </a:spcBef>
              <a:tabLst>
                <a:tab pos="6534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2592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Independent</a:t>
            </a:r>
            <a:r>
              <a:rPr spc="190" dirty="0"/>
              <a:t> </a:t>
            </a:r>
            <a:r>
              <a:rPr spc="-25" dirty="0"/>
              <a:t>set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418637" y="7369140"/>
            <a:ext cx="364490" cy="361950"/>
            <a:chOff x="9418637" y="7369140"/>
            <a:chExt cx="364490" cy="361950"/>
          </a:xfrm>
        </p:grpSpPr>
        <p:sp>
          <p:nvSpPr>
            <p:cNvPr id="6" name="object 6"/>
            <p:cNvSpPr/>
            <p:nvPr/>
          </p:nvSpPr>
          <p:spPr>
            <a:xfrm>
              <a:off x="9423400" y="737390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3"/>
                  </a:lnTo>
                  <a:lnTo>
                    <a:pt x="0" y="176107"/>
                  </a:lnTo>
                  <a:lnTo>
                    <a:pt x="5767" y="220781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1"/>
                  </a:lnTo>
                  <a:lnTo>
                    <a:pt x="354470" y="176107"/>
                  </a:lnTo>
                  <a:lnTo>
                    <a:pt x="348703" y="131433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23400" y="7373903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10589" y="7399337"/>
            <a:ext cx="2687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independent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size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2537" y="4881068"/>
            <a:ext cx="4110990" cy="4511675"/>
            <a:chOff x="3792537" y="4881068"/>
            <a:chExt cx="4110990" cy="4511675"/>
          </a:xfrm>
        </p:grpSpPr>
        <p:sp>
          <p:nvSpPr>
            <p:cNvPr id="10" name="object 10"/>
            <p:cNvSpPr/>
            <p:nvPr/>
          </p:nvSpPr>
          <p:spPr>
            <a:xfrm>
              <a:off x="3974536" y="9210604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3559422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15956" y="5245003"/>
              <a:ext cx="0" cy="636270"/>
            </a:xfrm>
            <a:custGeom>
              <a:avLst/>
              <a:gdLst/>
              <a:ahLst/>
              <a:cxnLst/>
              <a:rect l="l" t="t" r="r" b="b"/>
              <a:pathLst>
                <a:path h="636270">
                  <a:moveTo>
                    <a:pt x="0" y="0"/>
                  </a:moveTo>
                  <a:lnTo>
                    <a:pt x="0" y="0"/>
                  </a:lnTo>
                  <a:lnTo>
                    <a:pt x="0" y="587318"/>
                  </a:lnTo>
                  <a:lnTo>
                    <a:pt x="0" y="636261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15956" y="6245198"/>
              <a:ext cx="0" cy="918844"/>
            </a:xfrm>
            <a:custGeom>
              <a:avLst/>
              <a:gdLst/>
              <a:ahLst/>
              <a:cxnLst/>
              <a:rect l="l" t="t" r="r" b="b"/>
              <a:pathLst>
                <a:path h="918845">
                  <a:moveTo>
                    <a:pt x="0" y="0"/>
                  </a:moveTo>
                  <a:lnTo>
                    <a:pt x="0" y="91873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74536" y="6063261"/>
              <a:ext cx="0" cy="920115"/>
            </a:xfrm>
            <a:custGeom>
              <a:avLst/>
              <a:gdLst/>
              <a:ahLst/>
              <a:cxnLst/>
              <a:rect l="l" t="t" r="r" b="b"/>
              <a:pathLst>
                <a:path h="920115">
                  <a:moveTo>
                    <a:pt x="0" y="919797"/>
                  </a:moveTo>
                  <a:lnTo>
                    <a:pt x="0" y="919797"/>
                  </a:lnTo>
                  <a:lnTo>
                    <a:pt x="0" y="51099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74536" y="5063066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0" y="0"/>
                  </a:lnTo>
                  <a:lnTo>
                    <a:pt x="3508573" y="0"/>
                  </a:lnTo>
                  <a:lnTo>
                    <a:pt x="355942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74536" y="5063066"/>
              <a:ext cx="3566160" cy="953769"/>
            </a:xfrm>
            <a:custGeom>
              <a:avLst/>
              <a:gdLst/>
              <a:ahLst/>
              <a:cxnLst/>
              <a:rect l="l" t="t" r="r" b="b"/>
              <a:pathLst>
                <a:path w="3566159" h="953770">
                  <a:moveTo>
                    <a:pt x="0" y="0"/>
                  </a:moveTo>
                  <a:lnTo>
                    <a:pt x="3565695" y="953218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74536" y="6063261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355942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33188" y="5152149"/>
              <a:ext cx="3424554" cy="1922780"/>
            </a:xfrm>
            <a:custGeom>
              <a:avLst/>
              <a:gdLst/>
              <a:ahLst/>
              <a:cxnLst/>
              <a:rect l="l" t="t" r="r" b="b"/>
              <a:pathLst>
                <a:path w="3424554" h="1922779">
                  <a:moveTo>
                    <a:pt x="0" y="1922693"/>
                  </a:moveTo>
                  <a:lnTo>
                    <a:pt x="342412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0398" y="7210995"/>
              <a:ext cx="3566160" cy="954405"/>
            </a:xfrm>
            <a:custGeom>
              <a:avLst/>
              <a:gdLst/>
              <a:ahLst/>
              <a:cxnLst/>
              <a:rect l="l" t="t" r="r" b="b"/>
              <a:pathLst>
                <a:path w="3566159" h="954404">
                  <a:moveTo>
                    <a:pt x="0" y="0"/>
                  </a:moveTo>
                  <a:lnTo>
                    <a:pt x="3565558" y="95425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6471" y="7163929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35594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36" y="8165252"/>
              <a:ext cx="3566795" cy="996950"/>
            </a:xfrm>
            <a:custGeom>
              <a:avLst/>
              <a:gdLst/>
              <a:ahLst/>
              <a:cxnLst/>
              <a:rect l="l" t="t" r="r" b="b"/>
              <a:pathLst>
                <a:path w="3566795" h="996950">
                  <a:moveTo>
                    <a:pt x="0" y="0"/>
                  </a:moveTo>
                  <a:lnTo>
                    <a:pt x="3566236" y="996404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5956" y="8165252"/>
              <a:ext cx="0" cy="863600"/>
            </a:xfrm>
            <a:custGeom>
              <a:avLst/>
              <a:gdLst/>
              <a:ahLst/>
              <a:cxnLst/>
              <a:rect l="l" t="t" r="r" b="b"/>
              <a:pathLst>
                <a:path h="863600">
                  <a:moveTo>
                    <a:pt x="0" y="0"/>
                  </a:moveTo>
                  <a:lnTo>
                    <a:pt x="0" y="863352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7300" y="48894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48894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97300" y="90297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97300" y="90297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3800" y="69850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3800" y="6984999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97300" y="58800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97300" y="58800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97300" y="79882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97300" y="79882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43800" y="79882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43800" y="79882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9730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97300" y="6987821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3872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7"/>
                  </a:lnTo>
                  <a:lnTo>
                    <a:pt x="348703" y="222196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3872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3872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1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60"/>
                  </a:lnTo>
                  <a:lnTo>
                    <a:pt x="331400" y="264767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3872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3872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4"/>
                  </a:lnTo>
                  <a:lnTo>
                    <a:pt x="331400" y="89703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3872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33364" y="6152390"/>
              <a:ext cx="3424554" cy="1924050"/>
            </a:xfrm>
            <a:custGeom>
              <a:avLst/>
              <a:gdLst/>
              <a:ahLst/>
              <a:cxnLst/>
              <a:rect l="l" t="t" r="r" b="b"/>
              <a:pathLst>
                <a:path w="3424554" h="1924050">
                  <a:moveTo>
                    <a:pt x="3423969" y="0"/>
                  </a:moveTo>
                  <a:lnTo>
                    <a:pt x="0" y="192390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13983" y="6180412"/>
              <a:ext cx="3462654" cy="2909570"/>
            </a:xfrm>
            <a:custGeom>
              <a:avLst/>
              <a:gdLst/>
              <a:ahLst/>
              <a:cxnLst/>
              <a:rect l="l" t="t" r="r" b="b"/>
              <a:pathLst>
                <a:path w="3462654" h="2909570">
                  <a:moveTo>
                    <a:pt x="0" y="2909354"/>
                  </a:moveTo>
                  <a:lnTo>
                    <a:pt x="346254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7"/>
                  </a:lnTo>
                  <a:lnTo>
                    <a:pt x="348703" y="222196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3872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6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6" y="352213"/>
                  </a:lnTo>
                  <a:lnTo>
                    <a:pt x="222196" y="346482"/>
                  </a:lnTo>
                  <a:lnTo>
                    <a:pt x="264767" y="329288"/>
                  </a:lnTo>
                  <a:lnTo>
                    <a:pt x="302560" y="300632"/>
                  </a:lnTo>
                  <a:lnTo>
                    <a:pt x="331400" y="263080"/>
                  </a:lnTo>
                  <a:lnTo>
                    <a:pt x="348703" y="220780"/>
                  </a:lnTo>
                  <a:lnTo>
                    <a:pt x="354471" y="176106"/>
                  </a:lnTo>
                  <a:lnTo>
                    <a:pt x="348703" y="131432"/>
                  </a:lnTo>
                  <a:lnTo>
                    <a:pt x="331400" y="89133"/>
                  </a:lnTo>
                  <a:lnTo>
                    <a:pt x="302560" y="51580"/>
                  </a:lnTo>
                  <a:lnTo>
                    <a:pt x="264767" y="22924"/>
                  </a:lnTo>
                  <a:lnTo>
                    <a:pt x="222196" y="5731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38720" y="6987821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9730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4"/>
                  </a:lnTo>
                  <a:lnTo>
                    <a:pt x="331399" y="89703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9730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53872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3872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4536" y="9210604"/>
            <a:ext cx="3559810" cy="0"/>
          </a:xfrm>
          <a:custGeom>
            <a:avLst/>
            <a:gdLst/>
            <a:ahLst/>
            <a:cxnLst/>
            <a:rect l="l" t="t" r="r" b="b"/>
            <a:pathLst>
              <a:path w="3559809">
                <a:moveTo>
                  <a:pt x="35594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15956" y="5245003"/>
            <a:ext cx="0" cy="636270"/>
          </a:xfrm>
          <a:custGeom>
            <a:avLst/>
            <a:gdLst/>
            <a:ahLst/>
            <a:cxnLst/>
            <a:rect l="l" t="t" r="r" b="b"/>
            <a:pathLst>
              <a:path h="636270">
                <a:moveTo>
                  <a:pt x="0" y="0"/>
                </a:moveTo>
                <a:lnTo>
                  <a:pt x="0" y="0"/>
                </a:lnTo>
                <a:lnTo>
                  <a:pt x="0" y="587318"/>
                </a:lnTo>
                <a:lnTo>
                  <a:pt x="0" y="636261"/>
                </a:lnTo>
              </a:path>
            </a:pathLst>
          </a:custGeom>
          <a:ln w="38100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5956" y="6245198"/>
            <a:ext cx="0" cy="918844"/>
          </a:xfrm>
          <a:custGeom>
            <a:avLst/>
            <a:gdLst/>
            <a:ahLst/>
            <a:cxnLst/>
            <a:rect l="l" t="t" r="r" b="b"/>
            <a:pathLst>
              <a:path h="918845">
                <a:moveTo>
                  <a:pt x="0" y="0"/>
                </a:moveTo>
                <a:lnTo>
                  <a:pt x="0" y="918730"/>
                </a:lnTo>
              </a:path>
            </a:pathLst>
          </a:custGeom>
          <a:ln w="38100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4536" y="6063262"/>
            <a:ext cx="0" cy="920115"/>
          </a:xfrm>
          <a:custGeom>
            <a:avLst/>
            <a:gdLst/>
            <a:ahLst/>
            <a:cxnLst/>
            <a:rect l="l" t="t" r="r" b="b"/>
            <a:pathLst>
              <a:path h="920115">
                <a:moveTo>
                  <a:pt x="0" y="919797"/>
                </a:moveTo>
                <a:lnTo>
                  <a:pt x="0" y="919797"/>
                </a:lnTo>
                <a:lnTo>
                  <a:pt x="0" y="51099"/>
                </a:lnTo>
                <a:lnTo>
                  <a:pt x="0" y="0"/>
                </a:lnTo>
              </a:path>
            </a:pathLst>
          </a:custGeom>
          <a:ln w="38100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955486" y="5044016"/>
            <a:ext cx="3621404" cy="2050414"/>
            <a:chOff x="3955486" y="5044016"/>
            <a:chExt cx="3621404" cy="2050414"/>
          </a:xfrm>
        </p:grpSpPr>
        <p:sp>
          <p:nvSpPr>
            <p:cNvPr id="7" name="object 7"/>
            <p:cNvSpPr/>
            <p:nvPr/>
          </p:nvSpPr>
          <p:spPr>
            <a:xfrm>
              <a:off x="3974536" y="5063066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0" y="0"/>
                  </a:lnTo>
                  <a:lnTo>
                    <a:pt x="3508573" y="0"/>
                  </a:lnTo>
                  <a:lnTo>
                    <a:pt x="355942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74536" y="5063066"/>
              <a:ext cx="3566160" cy="953769"/>
            </a:xfrm>
            <a:custGeom>
              <a:avLst/>
              <a:gdLst/>
              <a:ahLst/>
              <a:cxnLst/>
              <a:rect l="l" t="t" r="r" b="b"/>
              <a:pathLst>
                <a:path w="3566159" h="953770">
                  <a:moveTo>
                    <a:pt x="0" y="0"/>
                  </a:moveTo>
                  <a:lnTo>
                    <a:pt x="3565695" y="953218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74536" y="6063261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3559422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33188" y="5152149"/>
              <a:ext cx="3424554" cy="1922780"/>
            </a:xfrm>
            <a:custGeom>
              <a:avLst/>
              <a:gdLst/>
              <a:ahLst/>
              <a:cxnLst/>
              <a:rect l="l" t="t" r="r" b="b"/>
              <a:pathLst>
                <a:path w="3424554" h="1922779">
                  <a:moveTo>
                    <a:pt x="0" y="1922693"/>
                  </a:moveTo>
                  <a:lnTo>
                    <a:pt x="342412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955486" y="7144879"/>
            <a:ext cx="3779520" cy="2036445"/>
            <a:chOff x="3955486" y="7144879"/>
            <a:chExt cx="3779520" cy="2036445"/>
          </a:xfrm>
        </p:grpSpPr>
        <p:sp>
          <p:nvSpPr>
            <p:cNvPr id="12" name="object 12"/>
            <p:cNvSpPr/>
            <p:nvPr/>
          </p:nvSpPr>
          <p:spPr>
            <a:xfrm>
              <a:off x="4150398" y="7210995"/>
              <a:ext cx="3566160" cy="954405"/>
            </a:xfrm>
            <a:custGeom>
              <a:avLst/>
              <a:gdLst/>
              <a:ahLst/>
              <a:cxnLst/>
              <a:rect l="l" t="t" r="r" b="b"/>
              <a:pathLst>
                <a:path w="3566159" h="954404">
                  <a:moveTo>
                    <a:pt x="0" y="0"/>
                  </a:moveTo>
                  <a:lnTo>
                    <a:pt x="3565558" y="95425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6471" y="7163929"/>
              <a:ext cx="3559810" cy="0"/>
            </a:xfrm>
            <a:custGeom>
              <a:avLst/>
              <a:gdLst/>
              <a:ahLst/>
              <a:cxnLst/>
              <a:rect l="l" t="t" r="r" b="b"/>
              <a:pathLst>
                <a:path w="3559809">
                  <a:moveTo>
                    <a:pt x="0" y="0"/>
                  </a:moveTo>
                  <a:lnTo>
                    <a:pt x="35594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74536" y="8165253"/>
              <a:ext cx="3566795" cy="996950"/>
            </a:xfrm>
            <a:custGeom>
              <a:avLst/>
              <a:gdLst/>
              <a:ahLst/>
              <a:cxnLst/>
              <a:rect l="l" t="t" r="r" b="b"/>
              <a:pathLst>
                <a:path w="3566795" h="996950">
                  <a:moveTo>
                    <a:pt x="0" y="0"/>
                  </a:moveTo>
                  <a:lnTo>
                    <a:pt x="3566236" y="996404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5956" y="8165253"/>
              <a:ext cx="0" cy="863600"/>
            </a:xfrm>
            <a:custGeom>
              <a:avLst/>
              <a:gdLst/>
              <a:ahLst/>
              <a:cxnLst/>
              <a:rect l="l" t="t" r="r" b="b"/>
              <a:pathLst>
                <a:path h="863600">
                  <a:moveTo>
                    <a:pt x="0" y="0"/>
                  </a:moveTo>
                  <a:lnTo>
                    <a:pt x="0" y="863352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792537" y="4884737"/>
            <a:ext cx="364490" cy="364490"/>
            <a:chOff x="3792537" y="4884737"/>
            <a:chExt cx="364490" cy="364490"/>
          </a:xfrm>
        </p:grpSpPr>
        <p:sp>
          <p:nvSpPr>
            <p:cNvPr id="17" name="object 17"/>
            <p:cNvSpPr/>
            <p:nvPr/>
          </p:nvSpPr>
          <p:spPr>
            <a:xfrm>
              <a:off x="3797300" y="48895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7300" y="48895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792537" y="9024937"/>
            <a:ext cx="364490" cy="364490"/>
            <a:chOff x="3792537" y="9024937"/>
            <a:chExt cx="364490" cy="364490"/>
          </a:xfrm>
        </p:grpSpPr>
        <p:sp>
          <p:nvSpPr>
            <p:cNvPr id="20" name="object 20"/>
            <p:cNvSpPr/>
            <p:nvPr/>
          </p:nvSpPr>
          <p:spPr>
            <a:xfrm>
              <a:off x="3797300" y="9029699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7300" y="90297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539037" y="6980237"/>
            <a:ext cx="364490" cy="361950"/>
            <a:chOff x="7539037" y="6980237"/>
            <a:chExt cx="364490" cy="361950"/>
          </a:xfrm>
        </p:grpSpPr>
        <p:sp>
          <p:nvSpPr>
            <p:cNvPr id="23" name="object 23"/>
            <p:cNvSpPr/>
            <p:nvPr/>
          </p:nvSpPr>
          <p:spPr>
            <a:xfrm>
              <a:off x="7543800" y="69850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43800" y="69850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792537" y="5875337"/>
            <a:ext cx="364490" cy="364490"/>
            <a:chOff x="3792537" y="5875337"/>
            <a:chExt cx="364490" cy="364490"/>
          </a:xfrm>
        </p:grpSpPr>
        <p:sp>
          <p:nvSpPr>
            <p:cNvPr id="26" name="object 26"/>
            <p:cNvSpPr/>
            <p:nvPr/>
          </p:nvSpPr>
          <p:spPr>
            <a:xfrm>
              <a:off x="3797300" y="58801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97300" y="58801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792537" y="7983537"/>
            <a:ext cx="364490" cy="364490"/>
            <a:chOff x="3792537" y="7983537"/>
            <a:chExt cx="364490" cy="364490"/>
          </a:xfrm>
        </p:grpSpPr>
        <p:sp>
          <p:nvSpPr>
            <p:cNvPr id="29" name="object 29"/>
            <p:cNvSpPr/>
            <p:nvPr/>
          </p:nvSpPr>
          <p:spPr>
            <a:xfrm>
              <a:off x="3797300" y="79883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97300" y="79883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539037" y="7983537"/>
            <a:ext cx="364490" cy="364490"/>
            <a:chOff x="7539037" y="7983537"/>
            <a:chExt cx="364490" cy="364490"/>
          </a:xfrm>
        </p:grpSpPr>
        <p:sp>
          <p:nvSpPr>
            <p:cNvPr id="32" name="object 32"/>
            <p:cNvSpPr/>
            <p:nvPr/>
          </p:nvSpPr>
          <p:spPr>
            <a:xfrm>
              <a:off x="7543800" y="79883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43800" y="798830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792537" y="6983059"/>
            <a:ext cx="364490" cy="361950"/>
            <a:chOff x="3792537" y="6983059"/>
            <a:chExt cx="364490" cy="361950"/>
          </a:xfrm>
        </p:grpSpPr>
        <p:sp>
          <p:nvSpPr>
            <p:cNvPr id="35" name="object 35"/>
            <p:cNvSpPr/>
            <p:nvPr/>
          </p:nvSpPr>
          <p:spPr>
            <a:xfrm>
              <a:off x="379730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9730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533957" y="4881068"/>
            <a:ext cx="364490" cy="364490"/>
            <a:chOff x="7533957" y="4881068"/>
            <a:chExt cx="364490" cy="364490"/>
          </a:xfrm>
        </p:grpSpPr>
        <p:sp>
          <p:nvSpPr>
            <p:cNvPr id="38" name="object 38"/>
            <p:cNvSpPr/>
            <p:nvPr/>
          </p:nvSpPr>
          <p:spPr>
            <a:xfrm>
              <a:off x="7538719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7"/>
                  </a:lnTo>
                  <a:lnTo>
                    <a:pt x="348703" y="222196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38719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533957" y="9028606"/>
            <a:ext cx="364490" cy="364490"/>
            <a:chOff x="7533957" y="9028606"/>
            <a:chExt cx="364490" cy="364490"/>
          </a:xfrm>
        </p:grpSpPr>
        <p:sp>
          <p:nvSpPr>
            <p:cNvPr id="41" name="object 41"/>
            <p:cNvSpPr/>
            <p:nvPr/>
          </p:nvSpPr>
          <p:spPr>
            <a:xfrm>
              <a:off x="7538719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1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60"/>
                  </a:lnTo>
                  <a:lnTo>
                    <a:pt x="331400" y="264767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38719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094933" y="5881264"/>
            <a:ext cx="3803015" cy="3227705"/>
            <a:chOff x="4094933" y="5881264"/>
            <a:chExt cx="3803015" cy="3227705"/>
          </a:xfrm>
        </p:grpSpPr>
        <p:sp>
          <p:nvSpPr>
            <p:cNvPr id="44" name="object 44"/>
            <p:cNvSpPr/>
            <p:nvPr/>
          </p:nvSpPr>
          <p:spPr>
            <a:xfrm>
              <a:off x="7538720" y="588602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4"/>
                  </a:lnTo>
                  <a:lnTo>
                    <a:pt x="331400" y="89703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38720" y="588602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33364" y="6152390"/>
              <a:ext cx="3424554" cy="1924050"/>
            </a:xfrm>
            <a:custGeom>
              <a:avLst/>
              <a:gdLst/>
              <a:ahLst/>
              <a:cxnLst/>
              <a:rect l="l" t="t" r="r" b="b"/>
              <a:pathLst>
                <a:path w="3424554" h="1924050">
                  <a:moveTo>
                    <a:pt x="3423969" y="0"/>
                  </a:moveTo>
                  <a:lnTo>
                    <a:pt x="0" y="192390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113983" y="6180413"/>
              <a:ext cx="3462654" cy="2909570"/>
            </a:xfrm>
            <a:custGeom>
              <a:avLst/>
              <a:gdLst/>
              <a:ahLst/>
              <a:cxnLst/>
              <a:rect l="l" t="t" r="r" b="b"/>
              <a:pathLst>
                <a:path w="3462654" h="2909570">
                  <a:moveTo>
                    <a:pt x="0" y="2909354"/>
                  </a:moveTo>
                  <a:lnTo>
                    <a:pt x="346254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210" dirty="0"/>
              <a:t> </a:t>
            </a:r>
            <a:r>
              <a:rPr spc="-20" dirty="0"/>
              <a:t>cover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00100" y="1221740"/>
            <a:ext cx="965644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171700" algn="l"/>
              </a:tabLst>
            </a:pP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V</a:t>
            </a:r>
            <a:r>
              <a:rPr sz="19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ERTEX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fewer)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vertices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incident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to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subset?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 marR="3900804">
              <a:lnSpc>
                <a:spcPct val="131900"/>
              </a:lnSpc>
              <a:spcBef>
                <a:spcPts val="5"/>
              </a:spcBef>
              <a:tabLst>
                <a:tab pos="65341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 there a 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 of size </a:t>
            </a:r>
            <a:r>
              <a:rPr sz="2400" dirty="0">
                <a:latin typeface="Times New Roman"/>
                <a:cs typeface="Times New Roman"/>
              </a:rPr>
              <a:t>≤ 4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Is there a 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 of size </a:t>
            </a:r>
            <a:r>
              <a:rPr sz="2400" dirty="0">
                <a:latin typeface="Times New Roman"/>
                <a:cs typeface="Times New Roman"/>
              </a:rPr>
              <a:t>≤ 3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418637" y="7843837"/>
            <a:ext cx="364490" cy="361950"/>
            <a:chOff x="9418637" y="7843837"/>
            <a:chExt cx="364490" cy="361950"/>
          </a:xfrm>
        </p:grpSpPr>
        <p:sp>
          <p:nvSpPr>
            <p:cNvPr id="52" name="object 52"/>
            <p:cNvSpPr/>
            <p:nvPr/>
          </p:nvSpPr>
          <p:spPr>
            <a:xfrm>
              <a:off x="9423400" y="78486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23400" y="78486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010589" y="7399337"/>
            <a:ext cx="268732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independent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size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  <a:spcBef>
                <a:spcPts val="1780"/>
              </a:spcBef>
            </a:pPr>
            <a:r>
              <a:rPr sz="1600" b="1" dirty="0">
                <a:latin typeface="Tahoma"/>
                <a:cs typeface="Tahoma"/>
              </a:rPr>
              <a:t>vertex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size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18637" y="7369140"/>
            <a:ext cx="364490" cy="361950"/>
            <a:chOff x="9418637" y="7369140"/>
            <a:chExt cx="364490" cy="361950"/>
          </a:xfrm>
        </p:grpSpPr>
        <p:sp>
          <p:nvSpPr>
            <p:cNvPr id="56" name="object 56"/>
            <p:cNvSpPr/>
            <p:nvPr/>
          </p:nvSpPr>
          <p:spPr>
            <a:xfrm>
              <a:off x="9423400" y="737390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3"/>
                  </a:lnTo>
                  <a:lnTo>
                    <a:pt x="0" y="176107"/>
                  </a:lnTo>
                  <a:lnTo>
                    <a:pt x="5767" y="220781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1"/>
                  </a:lnTo>
                  <a:lnTo>
                    <a:pt x="354470" y="176107"/>
                  </a:lnTo>
                  <a:lnTo>
                    <a:pt x="348703" y="131433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23400" y="7373903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3792537" y="4881068"/>
            <a:ext cx="364490" cy="364490"/>
            <a:chOff x="3792537" y="4881068"/>
            <a:chExt cx="364490" cy="364490"/>
          </a:xfrm>
        </p:grpSpPr>
        <p:sp>
          <p:nvSpPr>
            <p:cNvPr id="59" name="object 59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7"/>
                  </a:lnTo>
                  <a:lnTo>
                    <a:pt x="348703" y="222196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3792537" y="9028606"/>
            <a:ext cx="364490" cy="364490"/>
            <a:chOff x="3792537" y="9028606"/>
            <a:chExt cx="364490" cy="364490"/>
          </a:xfrm>
        </p:grpSpPr>
        <p:sp>
          <p:nvSpPr>
            <p:cNvPr id="62" name="object 62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533957" y="6983059"/>
            <a:ext cx="364490" cy="361950"/>
            <a:chOff x="7533957" y="6983059"/>
            <a:chExt cx="364490" cy="361950"/>
          </a:xfrm>
        </p:grpSpPr>
        <p:sp>
          <p:nvSpPr>
            <p:cNvPr id="65" name="object 65"/>
            <p:cNvSpPr/>
            <p:nvPr/>
          </p:nvSpPr>
          <p:spPr>
            <a:xfrm>
              <a:off x="7538719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6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6" y="352213"/>
                  </a:lnTo>
                  <a:lnTo>
                    <a:pt x="222196" y="346482"/>
                  </a:lnTo>
                  <a:lnTo>
                    <a:pt x="264767" y="329288"/>
                  </a:lnTo>
                  <a:lnTo>
                    <a:pt x="302560" y="300632"/>
                  </a:lnTo>
                  <a:lnTo>
                    <a:pt x="331400" y="263080"/>
                  </a:lnTo>
                  <a:lnTo>
                    <a:pt x="348703" y="220780"/>
                  </a:lnTo>
                  <a:lnTo>
                    <a:pt x="354471" y="176106"/>
                  </a:lnTo>
                  <a:lnTo>
                    <a:pt x="348703" y="131432"/>
                  </a:lnTo>
                  <a:lnTo>
                    <a:pt x="331400" y="89133"/>
                  </a:lnTo>
                  <a:lnTo>
                    <a:pt x="302560" y="51580"/>
                  </a:lnTo>
                  <a:lnTo>
                    <a:pt x="264767" y="22924"/>
                  </a:lnTo>
                  <a:lnTo>
                    <a:pt x="222196" y="5731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38719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3792537" y="5881264"/>
            <a:ext cx="364490" cy="364490"/>
            <a:chOff x="3792537" y="5881264"/>
            <a:chExt cx="364490" cy="364490"/>
          </a:xfrm>
        </p:grpSpPr>
        <p:sp>
          <p:nvSpPr>
            <p:cNvPr id="68" name="object 68"/>
            <p:cNvSpPr/>
            <p:nvPr/>
          </p:nvSpPr>
          <p:spPr>
            <a:xfrm>
              <a:off x="3797300" y="588602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4"/>
                  </a:lnTo>
                  <a:lnTo>
                    <a:pt x="331399" y="89703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97300" y="588602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3792537" y="7983255"/>
            <a:ext cx="364490" cy="364490"/>
            <a:chOff x="3792537" y="7983255"/>
            <a:chExt cx="364490" cy="364490"/>
          </a:xfrm>
        </p:grpSpPr>
        <p:sp>
          <p:nvSpPr>
            <p:cNvPr id="71" name="object 71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7533957" y="7983255"/>
            <a:ext cx="364490" cy="364490"/>
            <a:chOff x="7533957" y="7983255"/>
            <a:chExt cx="364490" cy="364490"/>
          </a:xfrm>
        </p:grpSpPr>
        <p:sp>
          <p:nvSpPr>
            <p:cNvPr id="74" name="object 74"/>
            <p:cNvSpPr/>
            <p:nvPr/>
          </p:nvSpPr>
          <p:spPr>
            <a:xfrm>
              <a:off x="7538719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38719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8802" y="1348740"/>
            <a:ext cx="8680450" cy="352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latin typeface="Tahoma"/>
                <a:cs typeface="Tahoma"/>
              </a:rPr>
              <a:t>Consider</a:t>
            </a:r>
            <a:r>
              <a:rPr sz="2400" b="1" spc="10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graph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G.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are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true?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400">
              <a:latin typeface="Tahoma"/>
              <a:cs typeface="Tahoma"/>
            </a:endParaRPr>
          </a:p>
          <a:p>
            <a:pPr marL="1020444" indent="-647700">
              <a:lnSpc>
                <a:spcPct val="100000"/>
              </a:lnSpc>
              <a:buClr>
                <a:srgbClr val="005493"/>
              </a:buClr>
              <a:buFont typeface="Trebuchet MS"/>
              <a:buAutoNum type="alphaUcPeriod"/>
              <a:tabLst>
                <a:tab pos="1020444" algn="l"/>
              </a:tabLst>
            </a:pP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white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vertices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7.</a:t>
            </a:r>
            <a:endParaRPr sz="2400">
              <a:latin typeface="Lucida Sans Unicode"/>
              <a:cs typeface="Lucida Sans Unicode"/>
            </a:endParaRPr>
          </a:p>
          <a:p>
            <a:pPr marL="10204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20444" algn="l"/>
              </a:tabLst>
            </a:pP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black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vertices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25" dirty="0">
                <a:latin typeface="Lucida Sans Unicode"/>
                <a:cs typeface="Lucida Sans Unicode"/>
              </a:rPr>
              <a:t> 3.</a:t>
            </a:r>
            <a:endParaRPr sz="2400">
              <a:latin typeface="Lucida Sans Unicode"/>
              <a:cs typeface="Lucida Sans Unicode"/>
            </a:endParaRPr>
          </a:p>
          <a:p>
            <a:pPr marL="10204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20444" algn="l"/>
              </a:tabLst>
            </a:pP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  <a:p>
            <a:pPr marL="10204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20444" algn="l"/>
              </a:tabLst>
            </a:pPr>
            <a:r>
              <a:rPr sz="2400" dirty="0">
                <a:latin typeface="Lucida Sans Unicode"/>
                <a:cs typeface="Lucida Sans Unicode"/>
              </a:rPr>
              <a:t>Neither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B.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9100" y="6208395"/>
            <a:ext cx="9444990" cy="2738120"/>
            <a:chOff x="1689100" y="6208395"/>
            <a:chExt cx="9444990" cy="2738120"/>
          </a:xfrm>
        </p:grpSpPr>
        <p:sp>
          <p:nvSpPr>
            <p:cNvPr id="10" name="object 10"/>
            <p:cNvSpPr/>
            <p:nvPr/>
          </p:nvSpPr>
          <p:spPr>
            <a:xfrm>
              <a:off x="1693862" y="6213157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3862" y="6213157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74798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74798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07739" y="858701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4" y="5767"/>
                  </a:lnTo>
                  <a:lnTo>
                    <a:pt x="89703" y="23071"/>
                  </a:lnTo>
                  <a:lnTo>
                    <a:pt x="51910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0" y="302560"/>
                  </a:lnTo>
                  <a:lnTo>
                    <a:pt x="89703" y="331399"/>
                  </a:lnTo>
                  <a:lnTo>
                    <a:pt x="132274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7" y="331399"/>
                  </a:lnTo>
                  <a:lnTo>
                    <a:pt x="302560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07740" y="8587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0680" y="858701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4" y="5767"/>
                  </a:lnTo>
                  <a:lnTo>
                    <a:pt x="89703" y="23071"/>
                  </a:lnTo>
                  <a:lnTo>
                    <a:pt x="51910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0" y="302560"/>
                  </a:lnTo>
                  <a:lnTo>
                    <a:pt x="89703" y="331399"/>
                  </a:lnTo>
                  <a:lnTo>
                    <a:pt x="132274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7" y="331399"/>
                  </a:lnTo>
                  <a:lnTo>
                    <a:pt x="302560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0681" y="8587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4330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4" y="5767"/>
                  </a:lnTo>
                  <a:lnTo>
                    <a:pt x="89703" y="23071"/>
                  </a:lnTo>
                  <a:lnTo>
                    <a:pt x="51910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0" y="302559"/>
                  </a:lnTo>
                  <a:lnTo>
                    <a:pt x="89703" y="331399"/>
                  </a:lnTo>
                  <a:lnTo>
                    <a:pt x="132274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4331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06562" y="858701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06562" y="8587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04564" y="6214286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4" y="5731"/>
                  </a:lnTo>
                  <a:lnTo>
                    <a:pt x="89703" y="22924"/>
                  </a:lnTo>
                  <a:lnTo>
                    <a:pt x="51910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0" y="300632"/>
                  </a:lnTo>
                  <a:lnTo>
                    <a:pt x="89703" y="329288"/>
                  </a:lnTo>
                  <a:lnTo>
                    <a:pt x="132274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7" y="329288"/>
                  </a:lnTo>
                  <a:lnTo>
                    <a:pt x="302560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1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60" y="51580"/>
                  </a:lnTo>
                  <a:lnTo>
                    <a:pt x="264767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04565" y="6214286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64096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4" y="5767"/>
                  </a:lnTo>
                  <a:lnTo>
                    <a:pt x="89703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3" y="331399"/>
                  </a:lnTo>
                  <a:lnTo>
                    <a:pt x="132274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64096" y="621315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73621" y="858701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4" y="5767"/>
                  </a:lnTo>
                  <a:lnTo>
                    <a:pt x="89703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3" y="331399"/>
                  </a:lnTo>
                  <a:lnTo>
                    <a:pt x="132274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73621" y="8587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74798" y="858701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74798" y="8587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52034" y="6572330"/>
              <a:ext cx="0" cy="2010410"/>
            </a:xfrm>
            <a:custGeom>
              <a:avLst/>
              <a:gdLst/>
              <a:ahLst/>
              <a:cxnLst/>
              <a:rect l="l" t="t" r="r" b="b"/>
              <a:pathLst>
                <a:path h="2010409">
                  <a:moveTo>
                    <a:pt x="0" y="2009924"/>
                  </a:moveTo>
                  <a:lnTo>
                    <a:pt x="0" y="2009924"/>
                  </a:lnTo>
                  <a:lnTo>
                    <a:pt x="0" y="50248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72063" y="6569946"/>
              <a:ext cx="10795" cy="2012314"/>
            </a:xfrm>
            <a:custGeom>
              <a:avLst/>
              <a:gdLst/>
              <a:ahLst/>
              <a:cxnLst/>
              <a:rect l="l" t="t" r="r" b="b"/>
              <a:pathLst>
                <a:path w="10794" h="2012315">
                  <a:moveTo>
                    <a:pt x="10760" y="2012311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3267" y="6390393"/>
              <a:ext cx="1906905" cy="0"/>
            </a:xfrm>
            <a:custGeom>
              <a:avLst/>
              <a:gdLst/>
              <a:ahLst/>
              <a:cxnLst/>
              <a:rect l="l" t="t" r="r" b="b"/>
              <a:pathLst>
                <a:path w="1906904">
                  <a:moveTo>
                    <a:pt x="0" y="0"/>
                  </a:moveTo>
                  <a:lnTo>
                    <a:pt x="0" y="0"/>
                  </a:lnTo>
                  <a:lnTo>
                    <a:pt x="1856133" y="0"/>
                  </a:lnTo>
                  <a:lnTo>
                    <a:pt x="1906299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37509" y="6521900"/>
              <a:ext cx="2021839" cy="2111375"/>
            </a:xfrm>
            <a:custGeom>
              <a:avLst/>
              <a:gdLst/>
              <a:ahLst/>
              <a:cxnLst/>
              <a:rect l="l" t="t" r="r" b="b"/>
              <a:pathLst>
                <a:path w="2021840" h="2111375">
                  <a:moveTo>
                    <a:pt x="2021464" y="2110781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43611" y="6521734"/>
              <a:ext cx="2012950" cy="2110740"/>
            </a:xfrm>
            <a:custGeom>
              <a:avLst/>
              <a:gdLst/>
              <a:ahLst/>
              <a:cxnLst/>
              <a:rect l="l" t="t" r="r" b="b"/>
              <a:pathLst>
                <a:path w="2012950" h="2110740">
                  <a:moveTo>
                    <a:pt x="2012930" y="0"/>
                  </a:moveTo>
                  <a:lnTo>
                    <a:pt x="0" y="2110715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63736" y="6390393"/>
              <a:ext cx="1906905" cy="0"/>
            </a:xfrm>
            <a:custGeom>
              <a:avLst/>
              <a:gdLst/>
              <a:ahLst/>
              <a:cxnLst/>
              <a:rect l="l" t="t" r="r" b="b"/>
              <a:pathLst>
                <a:path w="1906904">
                  <a:moveTo>
                    <a:pt x="0" y="0"/>
                  </a:moveTo>
                  <a:lnTo>
                    <a:pt x="1906299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3033" y="6389354"/>
              <a:ext cx="1906905" cy="1270"/>
            </a:xfrm>
            <a:custGeom>
              <a:avLst/>
              <a:gdLst/>
              <a:ahLst/>
              <a:cxnLst/>
              <a:rect l="l" t="t" r="r" b="b"/>
              <a:pathLst>
                <a:path w="1906904" h="1270">
                  <a:moveTo>
                    <a:pt x="1906299" y="947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12052" y="6572328"/>
              <a:ext cx="5715" cy="2010410"/>
            </a:xfrm>
            <a:custGeom>
              <a:avLst/>
              <a:gdLst/>
              <a:ahLst/>
              <a:cxnLst/>
              <a:rect l="l" t="t" r="r" b="b"/>
              <a:pathLst>
                <a:path w="5714" h="2010409">
                  <a:moveTo>
                    <a:pt x="5376" y="200992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96754" y="6520169"/>
              <a:ext cx="2028189" cy="2113280"/>
            </a:xfrm>
            <a:custGeom>
              <a:avLst/>
              <a:gdLst/>
              <a:ahLst/>
              <a:cxnLst/>
              <a:rect l="l" t="t" r="r" b="b"/>
              <a:pathLst>
                <a:path w="2028189" h="2113279">
                  <a:moveTo>
                    <a:pt x="2027948" y="2112658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82041" y="6571077"/>
              <a:ext cx="3175" cy="2011680"/>
            </a:xfrm>
            <a:custGeom>
              <a:avLst/>
              <a:gdLst/>
              <a:ahLst/>
              <a:cxnLst/>
              <a:rect l="l" t="t" r="r" b="b"/>
              <a:pathLst>
                <a:path w="3175" h="2011679">
                  <a:moveTo>
                    <a:pt x="0" y="0"/>
                  </a:moveTo>
                  <a:lnTo>
                    <a:pt x="2689" y="2011178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66911" y="8764252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1903124" y="0"/>
                  </a:moveTo>
                  <a:lnTo>
                    <a:pt x="1903124" y="0"/>
                  </a:lnTo>
                  <a:lnTo>
                    <a:pt x="51435" y="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5733" y="8764252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1903124" y="0"/>
                  </a:moveTo>
                  <a:lnTo>
                    <a:pt x="1903124" y="0"/>
                  </a:lnTo>
                  <a:lnTo>
                    <a:pt x="51435" y="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32792" y="8764252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0" y="0"/>
                  </a:moveTo>
                  <a:lnTo>
                    <a:pt x="0" y="0"/>
                  </a:lnTo>
                  <a:lnTo>
                    <a:pt x="1851688" y="0"/>
                  </a:lnTo>
                  <a:lnTo>
                    <a:pt x="1903124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67366" y="6521813"/>
              <a:ext cx="2025014" cy="2111375"/>
            </a:xfrm>
            <a:custGeom>
              <a:avLst/>
              <a:gdLst/>
              <a:ahLst/>
              <a:cxnLst/>
              <a:rect l="l" t="t" r="r" b="b"/>
              <a:pathLst>
                <a:path w="2025014" h="2111375">
                  <a:moveTo>
                    <a:pt x="2024454" y="2110958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42061" y="6572328"/>
              <a:ext cx="8255" cy="2010410"/>
            </a:xfrm>
            <a:custGeom>
              <a:avLst/>
              <a:gdLst/>
              <a:ahLst/>
              <a:cxnLst/>
              <a:rect l="l" t="t" r="r" b="b"/>
              <a:pathLst>
                <a:path w="8254" h="2010409">
                  <a:moveTo>
                    <a:pt x="8064" y="2009928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77900" y="3670300"/>
            <a:ext cx="762000" cy="762000"/>
            <a:chOff x="977900" y="3670300"/>
            <a:chExt cx="762000" cy="762000"/>
          </a:xfrm>
        </p:grpSpPr>
        <p:sp>
          <p:nvSpPr>
            <p:cNvPr id="46" name="object 46"/>
            <p:cNvSpPr/>
            <p:nvPr/>
          </p:nvSpPr>
          <p:spPr>
            <a:xfrm>
              <a:off x="1054100" y="3746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4100" y="37465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15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105" dirty="0"/>
              <a:t> </a:t>
            </a:r>
            <a:r>
              <a:rPr dirty="0"/>
              <a:t>cover</a:t>
            </a:r>
            <a:r>
              <a:rPr spc="105" dirty="0"/>
              <a:t> </a:t>
            </a:r>
            <a:r>
              <a:rPr spc="60" dirty="0"/>
              <a:t>and</a:t>
            </a:r>
            <a:r>
              <a:rPr spc="110" dirty="0"/>
              <a:t> </a:t>
            </a:r>
            <a:r>
              <a:rPr dirty="0"/>
              <a:t>independent</a:t>
            </a:r>
            <a:r>
              <a:rPr spc="105" dirty="0"/>
              <a:t> </a:t>
            </a:r>
            <a:r>
              <a:rPr dirty="0"/>
              <a:t>set</a:t>
            </a:r>
            <a:r>
              <a:rPr spc="105" dirty="0"/>
              <a:t> </a:t>
            </a:r>
            <a:r>
              <a:rPr dirty="0"/>
              <a:t>reduce</a:t>
            </a:r>
            <a:r>
              <a:rPr spc="110" dirty="0"/>
              <a:t> </a:t>
            </a:r>
            <a:r>
              <a:rPr spc="50" dirty="0"/>
              <a:t>to</a:t>
            </a:r>
            <a:r>
              <a:rPr spc="105" dirty="0"/>
              <a:t> </a:t>
            </a:r>
            <a:r>
              <a:rPr dirty="0"/>
              <a:t>one</a:t>
            </a:r>
            <a:r>
              <a:rPr spc="105" dirty="0"/>
              <a:t> </a:t>
            </a:r>
            <a:r>
              <a:rPr spc="-10" dirty="0"/>
              <a:t>another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700" y="1221740"/>
            <a:ext cx="10517505" cy="1507206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19"/>
              </a:spcBef>
              <a:tabLst>
                <a:tab pos="16446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lang="en-GB" altLang="zh-CN" sz="2800" spc="-25" dirty="0">
                <a:latin typeface="Lucida Sans Unicode"/>
                <a:cs typeface="Lucida Sans Unicode"/>
              </a:rPr>
              <a:t>I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NDEPENDENT</a:t>
            </a:r>
            <a:r>
              <a:rPr lang="en-GB" altLang="zh-CN" sz="2800" spc="-25" dirty="0">
                <a:latin typeface="Lucida Sans Unicode"/>
                <a:cs typeface="Lucida Sans Unicode"/>
              </a:rPr>
              <a:t>-</a:t>
            </a:r>
            <a:r>
              <a:rPr lang="en-GB" altLang="zh-CN" sz="2800" spc="-10" dirty="0">
                <a:latin typeface="Lucida Sans Unicode"/>
                <a:cs typeface="Lucida Sans Unicode"/>
              </a:rPr>
              <a:t>S</a:t>
            </a:r>
            <a:r>
              <a:rPr lang="en-GB" altLang="zh-CN" sz="2400" spc="-10" dirty="0">
                <a:latin typeface="Lucida Sans Unicode"/>
                <a:cs typeface="Lucida Sans Unicode"/>
              </a:rPr>
              <a:t>ET</a:t>
            </a:r>
            <a:r>
              <a:rPr lang="en-GB" altLang="zh-CN" sz="2400" spc="95" dirty="0">
                <a:latin typeface="Lucida Sans Unicode"/>
                <a:cs typeface="Lucida Sans Unicode"/>
              </a:rPr>
              <a:t> </a:t>
            </a:r>
            <a:r>
              <a:rPr lang="en-GB" altLang="zh-CN" sz="2800" dirty="0">
                <a:latin typeface="Symbol"/>
                <a:cs typeface="Symbol"/>
              </a:rPr>
              <a:t></a:t>
            </a:r>
            <a:r>
              <a:rPr lang="en-GB" altLang="zh-CN" sz="2800" spc="-200" dirty="0">
                <a:latin typeface="Times New Roman"/>
                <a:cs typeface="Times New Roman"/>
              </a:rPr>
              <a:t> </a:t>
            </a:r>
            <a:r>
              <a:rPr lang="en-GB" altLang="zh-CN" sz="2800" baseline="-19097" dirty="0">
                <a:latin typeface="Times New Roman"/>
                <a:cs typeface="Times New Roman"/>
              </a:rPr>
              <a:t>P</a:t>
            </a:r>
            <a:r>
              <a:rPr lang="en-GB" altLang="zh-CN" sz="2800" spc="472" baseline="-19097" dirty="0">
                <a:latin typeface="Times New Roman"/>
                <a:cs typeface="Times New Roman"/>
              </a:rPr>
              <a:t> </a:t>
            </a:r>
            <a:r>
              <a:rPr lang="en-GB" altLang="zh-CN" sz="2800" spc="-40" dirty="0">
                <a:latin typeface="Lucida Sans Unicode"/>
                <a:cs typeface="Lucida Sans Unicode"/>
              </a:rPr>
              <a:t>V</a:t>
            </a:r>
            <a:r>
              <a:rPr lang="en-GB" altLang="zh-CN" sz="2400" spc="-40" dirty="0">
                <a:latin typeface="Lucida Sans Unicode"/>
                <a:cs typeface="Lucida Sans Unicode"/>
              </a:rPr>
              <a:t>ERTEX</a:t>
            </a:r>
            <a:r>
              <a:rPr lang="en-GB" altLang="zh-CN" sz="2800" spc="-40" dirty="0">
                <a:latin typeface="Lucida Sans Unicode"/>
                <a:cs typeface="Lucida Sans Unicode"/>
              </a:rPr>
              <a:t>-</a:t>
            </a:r>
            <a:r>
              <a:rPr lang="en-GB" altLang="zh-CN" sz="2800" spc="-10" dirty="0">
                <a:latin typeface="Lucida Sans Unicode"/>
                <a:cs typeface="Lucida Sans Unicode"/>
              </a:rPr>
              <a:t>C</a:t>
            </a:r>
            <a:r>
              <a:rPr lang="en-GB" altLang="zh-CN" sz="2400" spc="-10" dirty="0">
                <a:latin typeface="Lucida Sans Unicode"/>
                <a:cs typeface="Lucida Sans Unicode"/>
              </a:rPr>
              <a:t>OVER</a:t>
            </a:r>
            <a:r>
              <a:rPr lang="en-GB" altLang="zh-CN" sz="2800" spc="-10" dirty="0">
                <a:latin typeface="Lucida Sans Unicode"/>
                <a:cs typeface="Lucida Sans Unicode"/>
              </a:rPr>
              <a:t>.</a:t>
            </a:r>
            <a:endParaRPr lang="en-GB" altLang="zh-CN" sz="2800">
              <a:latin typeface="Lucida Sans Unicode"/>
              <a:cs typeface="Lucida Sans Unicode"/>
            </a:endParaRPr>
          </a:p>
          <a:p>
            <a:pPr marL="38100" marR="30480">
              <a:lnSpc>
                <a:spcPct val="131900"/>
              </a:lnSpc>
              <a:tabLst>
                <a:tab pos="6070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show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10" dirty="0">
                <a:latin typeface="Lucida Sans Unicode"/>
                <a:cs typeface="Lucida Sans Unicode"/>
              </a:rPr>
              <a:t> cover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92537" y="4881068"/>
            <a:ext cx="4105910" cy="4511675"/>
            <a:chOff x="3792537" y="4881068"/>
            <a:chExt cx="4105910" cy="4511675"/>
          </a:xfrm>
        </p:grpSpPr>
        <p:sp>
          <p:nvSpPr>
            <p:cNvPr id="6" name="object 6"/>
            <p:cNvSpPr/>
            <p:nvPr/>
          </p:nvSpPr>
          <p:spPr>
            <a:xfrm>
              <a:off x="379730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7300" y="6987821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4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3872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7"/>
                  </a:lnTo>
                  <a:lnTo>
                    <a:pt x="348703" y="222196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3872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3872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1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60"/>
                  </a:lnTo>
                  <a:lnTo>
                    <a:pt x="331400" y="264767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3872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872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4"/>
                  </a:lnTo>
                  <a:lnTo>
                    <a:pt x="331400" y="89703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3872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6"/>
                  </a:lnTo>
                  <a:lnTo>
                    <a:pt x="23071" y="264767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7"/>
                  </a:lnTo>
                  <a:lnTo>
                    <a:pt x="348703" y="222196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7300" y="488583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7"/>
                  </a:lnTo>
                  <a:lnTo>
                    <a:pt x="51911" y="302560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1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60"/>
                  </a:lnTo>
                  <a:lnTo>
                    <a:pt x="331399" y="264767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7300" y="9033368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6569" y="7163929"/>
              <a:ext cx="3382645" cy="2540"/>
            </a:xfrm>
            <a:custGeom>
              <a:avLst/>
              <a:gdLst/>
              <a:ahLst/>
              <a:cxnLst/>
              <a:rect l="l" t="t" r="r" b="b"/>
              <a:pathLst>
                <a:path w="3382645" h="2540">
                  <a:moveTo>
                    <a:pt x="0" y="0"/>
                  </a:moveTo>
                  <a:lnTo>
                    <a:pt x="338215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47538" y="5064195"/>
              <a:ext cx="3382645" cy="2540"/>
            </a:xfrm>
            <a:custGeom>
              <a:avLst/>
              <a:gdLst/>
              <a:ahLst/>
              <a:cxnLst/>
              <a:rect l="l" t="t" r="r" b="b"/>
              <a:pathLst>
                <a:path w="3382645" h="2539">
                  <a:moveTo>
                    <a:pt x="0" y="0"/>
                  </a:moveTo>
                  <a:lnTo>
                    <a:pt x="338215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47538" y="9207500"/>
              <a:ext cx="3382645" cy="2540"/>
            </a:xfrm>
            <a:custGeom>
              <a:avLst/>
              <a:gdLst/>
              <a:ahLst/>
              <a:cxnLst/>
              <a:rect l="l" t="t" r="r" b="b"/>
              <a:pathLst>
                <a:path w="3382645" h="2540">
                  <a:moveTo>
                    <a:pt x="0" y="0"/>
                  </a:moveTo>
                  <a:lnTo>
                    <a:pt x="338215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38720" y="698782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6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6" y="352213"/>
                  </a:lnTo>
                  <a:lnTo>
                    <a:pt x="222196" y="346482"/>
                  </a:lnTo>
                  <a:lnTo>
                    <a:pt x="264767" y="329288"/>
                  </a:lnTo>
                  <a:lnTo>
                    <a:pt x="302560" y="300632"/>
                  </a:lnTo>
                  <a:lnTo>
                    <a:pt x="331400" y="263080"/>
                  </a:lnTo>
                  <a:lnTo>
                    <a:pt x="348703" y="220780"/>
                  </a:lnTo>
                  <a:lnTo>
                    <a:pt x="354471" y="176106"/>
                  </a:lnTo>
                  <a:lnTo>
                    <a:pt x="348703" y="131432"/>
                  </a:lnTo>
                  <a:lnTo>
                    <a:pt x="331400" y="89133"/>
                  </a:lnTo>
                  <a:lnTo>
                    <a:pt x="302560" y="51580"/>
                  </a:lnTo>
                  <a:lnTo>
                    <a:pt x="264767" y="22924"/>
                  </a:lnTo>
                  <a:lnTo>
                    <a:pt x="222196" y="5731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38720" y="6987821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47538" y="5064195"/>
              <a:ext cx="3382645" cy="1002665"/>
            </a:xfrm>
            <a:custGeom>
              <a:avLst/>
              <a:gdLst/>
              <a:ahLst/>
              <a:cxnLst/>
              <a:rect l="l" t="t" r="r" b="b"/>
              <a:pathLst>
                <a:path w="3382645" h="1002664">
                  <a:moveTo>
                    <a:pt x="0" y="0"/>
                  </a:moveTo>
                  <a:lnTo>
                    <a:pt x="3382150" y="1002453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9730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3"/>
                  </a:lnTo>
                  <a:lnTo>
                    <a:pt x="5767" y="132274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4"/>
                  </a:lnTo>
                  <a:lnTo>
                    <a:pt x="331399" y="89703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97300" y="5886026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4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177235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5" y="354470"/>
                  </a:lnTo>
                  <a:lnTo>
                    <a:pt x="222195" y="348703"/>
                  </a:lnTo>
                  <a:lnTo>
                    <a:pt x="264766" y="331399"/>
                  </a:lnTo>
                  <a:lnTo>
                    <a:pt x="302559" y="302559"/>
                  </a:lnTo>
                  <a:lnTo>
                    <a:pt x="331399" y="264766"/>
                  </a:lnTo>
                  <a:lnTo>
                    <a:pt x="348703" y="222195"/>
                  </a:lnTo>
                  <a:lnTo>
                    <a:pt x="354470" y="177235"/>
                  </a:lnTo>
                  <a:lnTo>
                    <a:pt x="348703" y="132275"/>
                  </a:lnTo>
                  <a:lnTo>
                    <a:pt x="331399" y="89704"/>
                  </a:lnTo>
                  <a:lnTo>
                    <a:pt x="302559" y="51911"/>
                  </a:lnTo>
                  <a:lnTo>
                    <a:pt x="264766" y="23071"/>
                  </a:lnTo>
                  <a:lnTo>
                    <a:pt x="222195" y="5767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9730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4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3872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177236" y="0"/>
                  </a:moveTo>
                  <a:lnTo>
                    <a:pt x="132275" y="5767"/>
                  </a:lnTo>
                  <a:lnTo>
                    <a:pt x="89704" y="23071"/>
                  </a:lnTo>
                  <a:lnTo>
                    <a:pt x="51911" y="51911"/>
                  </a:lnTo>
                  <a:lnTo>
                    <a:pt x="23071" y="89704"/>
                  </a:lnTo>
                  <a:lnTo>
                    <a:pt x="5767" y="132275"/>
                  </a:lnTo>
                  <a:lnTo>
                    <a:pt x="0" y="177235"/>
                  </a:lnTo>
                  <a:lnTo>
                    <a:pt x="5767" y="222195"/>
                  </a:lnTo>
                  <a:lnTo>
                    <a:pt x="23071" y="264766"/>
                  </a:lnTo>
                  <a:lnTo>
                    <a:pt x="51911" y="302559"/>
                  </a:lnTo>
                  <a:lnTo>
                    <a:pt x="89704" y="331399"/>
                  </a:lnTo>
                  <a:lnTo>
                    <a:pt x="132275" y="348703"/>
                  </a:lnTo>
                  <a:lnTo>
                    <a:pt x="177236" y="354470"/>
                  </a:lnTo>
                  <a:lnTo>
                    <a:pt x="222196" y="348703"/>
                  </a:lnTo>
                  <a:lnTo>
                    <a:pt x="264767" y="331399"/>
                  </a:lnTo>
                  <a:lnTo>
                    <a:pt x="302560" y="302559"/>
                  </a:lnTo>
                  <a:lnTo>
                    <a:pt x="331400" y="264766"/>
                  </a:lnTo>
                  <a:lnTo>
                    <a:pt x="348703" y="222195"/>
                  </a:lnTo>
                  <a:lnTo>
                    <a:pt x="354471" y="177235"/>
                  </a:lnTo>
                  <a:lnTo>
                    <a:pt x="348703" y="132275"/>
                  </a:lnTo>
                  <a:lnTo>
                    <a:pt x="331400" y="89704"/>
                  </a:lnTo>
                  <a:lnTo>
                    <a:pt x="302560" y="51911"/>
                  </a:lnTo>
                  <a:lnTo>
                    <a:pt x="264767" y="23071"/>
                  </a:lnTo>
                  <a:lnTo>
                    <a:pt x="222196" y="5767"/>
                  </a:lnTo>
                  <a:lnTo>
                    <a:pt x="17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38720" y="7988017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302559" y="51911"/>
                  </a:moveTo>
                  <a:lnTo>
                    <a:pt x="331399" y="89704"/>
                  </a:lnTo>
                  <a:lnTo>
                    <a:pt x="348703" y="132275"/>
                  </a:lnTo>
                  <a:lnTo>
                    <a:pt x="354471" y="177235"/>
                  </a:lnTo>
                  <a:lnTo>
                    <a:pt x="348703" y="222195"/>
                  </a:lnTo>
                  <a:lnTo>
                    <a:pt x="331399" y="264767"/>
                  </a:lnTo>
                  <a:lnTo>
                    <a:pt x="302559" y="302559"/>
                  </a:lnTo>
                  <a:lnTo>
                    <a:pt x="264767" y="331399"/>
                  </a:lnTo>
                  <a:lnTo>
                    <a:pt x="222195" y="348703"/>
                  </a:lnTo>
                  <a:lnTo>
                    <a:pt x="177235" y="354471"/>
                  </a:lnTo>
                  <a:lnTo>
                    <a:pt x="132275" y="348703"/>
                  </a:lnTo>
                  <a:lnTo>
                    <a:pt x="89704" y="331399"/>
                  </a:lnTo>
                  <a:lnTo>
                    <a:pt x="51911" y="302559"/>
                  </a:lnTo>
                  <a:lnTo>
                    <a:pt x="23071" y="264767"/>
                  </a:lnTo>
                  <a:lnTo>
                    <a:pt x="5767" y="222195"/>
                  </a:lnTo>
                  <a:lnTo>
                    <a:pt x="0" y="177235"/>
                  </a:lnTo>
                  <a:lnTo>
                    <a:pt x="5767" y="132275"/>
                  </a:lnTo>
                  <a:lnTo>
                    <a:pt x="23071" y="89704"/>
                  </a:lnTo>
                  <a:lnTo>
                    <a:pt x="51911" y="51911"/>
                  </a:lnTo>
                  <a:lnTo>
                    <a:pt x="89704" y="23071"/>
                  </a:lnTo>
                  <a:lnTo>
                    <a:pt x="132275" y="5767"/>
                  </a:lnTo>
                  <a:lnTo>
                    <a:pt x="177235" y="0"/>
                  </a:lnTo>
                  <a:lnTo>
                    <a:pt x="222195" y="5767"/>
                  </a:lnTo>
                  <a:lnTo>
                    <a:pt x="264767" y="23071"/>
                  </a:lnTo>
                  <a:lnTo>
                    <a:pt x="302559" y="519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47538" y="6064390"/>
              <a:ext cx="3382645" cy="2540"/>
            </a:xfrm>
            <a:custGeom>
              <a:avLst/>
              <a:gdLst/>
              <a:ahLst/>
              <a:cxnLst/>
              <a:rect l="l" t="t" r="r" b="b"/>
              <a:pathLst>
                <a:path w="3382645" h="2539">
                  <a:moveTo>
                    <a:pt x="0" y="0"/>
                  </a:moveTo>
                  <a:lnTo>
                    <a:pt x="338215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47538" y="6066648"/>
              <a:ext cx="3382645" cy="2099945"/>
            </a:xfrm>
            <a:custGeom>
              <a:avLst/>
              <a:gdLst/>
              <a:ahLst/>
              <a:cxnLst/>
              <a:rect l="l" t="t" r="r" b="b"/>
              <a:pathLst>
                <a:path w="3382645" h="2099945">
                  <a:moveTo>
                    <a:pt x="0" y="2099732"/>
                  </a:moveTo>
                  <a:lnTo>
                    <a:pt x="338215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56569" y="7163929"/>
              <a:ext cx="3434079" cy="876300"/>
            </a:xfrm>
            <a:custGeom>
              <a:avLst/>
              <a:gdLst/>
              <a:ahLst/>
              <a:cxnLst/>
              <a:rect l="l" t="t" r="r" b="b"/>
              <a:pathLst>
                <a:path w="3434079" h="876300">
                  <a:moveTo>
                    <a:pt x="0" y="0"/>
                  </a:moveTo>
                  <a:lnTo>
                    <a:pt x="3434079" y="87601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47538" y="8166381"/>
              <a:ext cx="3382645" cy="1041400"/>
            </a:xfrm>
            <a:custGeom>
              <a:avLst/>
              <a:gdLst/>
              <a:ahLst/>
              <a:cxnLst/>
              <a:rect l="l" t="t" r="r" b="b"/>
              <a:pathLst>
                <a:path w="3382645" h="1041400">
                  <a:moveTo>
                    <a:pt x="0" y="0"/>
                  </a:moveTo>
                  <a:lnTo>
                    <a:pt x="3382150" y="104140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47538" y="6064390"/>
              <a:ext cx="3382645" cy="3147695"/>
            </a:xfrm>
            <a:custGeom>
              <a:avLst/>
              <a:gdLst/>
              <a:ahLst/>
              <a:cxnLst/>
              <a:rect l="l" t="t" r="r" b="b"/>
              <a:pathLst>
                <a:path w="3382645" h="3147695">
                  <a:moveTo>
                    <a:pt x="0" y="3147341"/>
                  </a:moveTo>
                  <a:lnTo>
                    <a:pt x="338215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56569" y="5061937"/>
              <a:ext cx="3373120" cy="2102485"/>
            </a:xfrm>
            <a:custGeom>
              <a:avLst/>
              <a:gdLst/>
              <a:ahLst/>
              <a:cxnLst/>
              <a:rect l="l" t="t" r="r" b="b"/>
              <a:pathLst>
                <a:path w="3373120" h="2102484">
                  <a:moveTo>
                    <a:pt x="0" y="2101990"/>
                  </a:moveTo>
                  <a:lnTo>
                    <a:pt x="337312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17085" y="8342488"/>
              <a:ext cx="2540" cy="680085"/>
            </a:xfrm>
            <a:custGeom>
              <a:avLst/>
              <a:gdLst/>
              <a:ahLst/>
              <a:cxnLst/>
              <a:rect l="l" t="t" r="r" b="b"/>
              <a:pathLst>
                <a:path w="2540" h="680084">
                  <a:moveTo>
                    <a:pt x="0" y="0"/>
                  </a:moveTo>
                  <a:lnTo>
                    <a:pt x="2257" y="679591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17085" y="6251787"/>
              <a:ext cx="2540" cy="736600"/>
            </a:xfrm>
            <a:custGeom>
              <a:avLst/>
              <a:gdLst/>
              <a:ahLst/>
              <a:cxnLst/>
              <a:rect l="l" t="t" r="r" b="b"/>
              <a:pathLst>
                <a:path w="2540" h="736600">
                  <a:moveTo>
                    <a:pt x="0" y="0"/>
                  </a:moveTo>
                  <a:lnTo>
                    <a:pt x="2257" y="73603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17085" y="5251590"/>
              <a:ext cx="2540" cy="623570"/>
            </a:xfrm>
            <a:custGeom>
              <a:avLst/>
              <a:gdLst/>
              <a:ahLst/>
              <a:cxnLst/>
              <a:rect l="l" t="t" r="r" b="b"/>
              <a:pathLst>
                <a:path w="2540" h="623570">
                  <a:moveTo>
                    <a:pt x="0" y="0"/>
                  </a:moveTo>
                  <a:lnTo>
                    <a:pt x="2257" y="623146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71430" y="6240497"/>
              <a:ext cx="2540" cy="736600"/>
            </a:xfrm>
            <a:custGeom>
              <a:avLst/>
              <a:gdLst/>
              <a:ahLst/>
              <a:cxnLst/>
              <a:rect l="l" t="t" r="r" b="b"/>
              <a:pathLst>
                <a:path w="2539" h="736600">
                  <a:moveTo>
                    <a:pt x="0" y="736035"/>
                  </a:moveTo>
                  <a:lnTo>
                    <a:pt x="2257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418637" y="7369140"/>
            <a:ext cx="364490" cy="361950"/>
            <a:chOff x="9418637" y="7369140"/>
            <a:chExt cx="364490" cy="361950"/>
          </a:xfrm>
        </p:grpSpPr>
        <p:sp>
          <p:nvSpPr>
            <p:cNvPr id="41" name="object 41"/>
            <p:cNvSpPr/>
            <p:nvPr/>
          </p:nvSpPr>
          <p:spPr>
            <a:xfrm>
              <a:off x="9423400" y="7373902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3"/>
                  </a:lnTo>
                  <a:lnTo>
                    <a:pt x="5767" y="131433"/>
                  </a:lnTo>
                  <a:lnTo>
                    <a:pt x="0" y="176107"/>
                  </a:lnTo>
                  <a:lnTo>
                    <a:pt x="5767" y="220781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1"/>
                  </a:lnTo>
                  <a:lnTo>
                    <a:pt x="354470" y="176107"/>
                  </a:lnTo>
                  <a:lnTo>
                    <a:pt x="348703" y="131433"/>
                  </a:lnTo>
                  <a:lnTo>
                    <a:pt x="331399" y="89133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23400" y="7373903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418637" y="7843837"/>
            <a:ext cx="364490" cy="361950"/>
            <a:chOff x="9418637" y="7843837"/>
            <a:chExt cx="364490" cy="361950"/>
          </a:xfrm>
        </p:grpSpPr>
        <p:sp>
          <p:nvSpPr>
            <p:cNvPr id="44" name="object 44"/>
            <p:cNvSpPr/>
            <p:nvPr/>
          </p:nvSpPr>
          <p:spPr>
            <a:xfrm>
              <a:off x="9423400" y="78486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177235" y="0"/>
                  </a:moveTo>
                  <a:lnTo>
                    <a:pt x="132275" y="5731"/>
                  </a:lnTo>
                  <a:lnTo>
                    <a:pt x="89704" y="22924"/>
                  </a:lnTo>
                  <a:lnTo>
                    <a:pt x="51911" y="51580"/>
                  </a:lnTo>
                  <a:lnTo>
                    <a:pt x="23071" y="89132"/>
                  </a:lnTo>
                  <a:lnTo>
                    <a:pt x="5767" y="131432"/>
                  </a:lnTo>
                  <a:lnTo>
                    <a:pt x="0" y="176106"/>
                  </a:lnTo>
                  <a:lnTo>
                    <a:pt x="5767" y="220780"/>
                  </a:lnTo>
                  <a:lnTo>
                    <a:pt x="23071" y="263080"/>
                  </a:lnTo>
                  <a:lnTo>
                    <a:pt x="51911" y="300632"/>
                  </a:lnTo>
                  <a:lnTo>
                    <a:pt x="89704" y="329288"/>
                  </a:lnTo>
                  <a:lnTo>
                    <a:pt x="132275" y="346482"/>
                  </a:lnTo>
                  <a:lnTo>
                    <a:pt x="177235" y="352213"/>
                  </a:lnTo>
                  <a:lnTo>
                    <a:pt x="222195" y="346482"/>
                  </a:lnTo>
                  <a:lnTo>
                    <a:pt x="264766" y="329288"/>
                  </a:lnTo>
                  <a:lnTo>
                    <a:pt x="302559" y="300632"/>
                  </a:lnTo>
                  <a:lnTo>
                    <a:pt x="331399" y="263080"/>
                  </a:lnTo>
                  <a:lnTo>
                    <a:pt x="348703" y="220780"/>
                  </a:lnTo>
                  <a:lnTo>
                    <a:pt x="354470" y="176106"/>
                  </a:lnTo>
                  <a:lnTo>
                    <a:pt x="348703" y="131432"/>
                  </a:lnTo>
                  <a:lnTo>
                    <a:pt x="331399" y="89132"/>
                  </a:lnTo>
                  <a:lnTo>
                    <a:pt x="302559" y="51580"/>
                  </a:lnTo>
                  <a:lnTo>
                    <a:pt x="264766" y="22924"/>
                  </a:lnTo>
                  <a:lnTo>
                    <a:pt x="222195" y="5731"/>
                  </a:lnTo>
                  <a:lnTo>
                    <a:pt x="177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23400" y="7848600"/>
              <a:ext cx="354965" cy="352425"/>
            </a:xfrm>
            <a:custGeom>
              <a:avLst/>
              <a:gdLst/>
              <a:ahLst/>
              <a:cxnLst/>
              <a:rect l="l" t="t" r="r" b="b"/>
              <a:pathLst>
                <a:path w="354965" h="352425">
                  <a:moveTo>
                    <a:pt x="302559" y="51580"/>
                  </a:moveTo>
                  <a:lnTo>
                    <a:pt x="331399" y="89132"/>
                  </a:lnTo>
                  <a:lnTo>
                    <a:pt x="348703" y="131432"/>
                  </a:lnTo>
                  <a:lnTo>
                    <a:pt x="354471" y="176106"/>
                  </a:lnTo>
                  <a:lnTo>
                    <a:pt x="348703" y="220780"/>
                  </a:lnTo>
                  <a:lnTo>
                    <a:pt x="331399" y="263080"/>
                  </a:lnTo>
                  <a:lnTo>
                    <a:pt x="302559" y="300632"/>
                  </a:lnTo>
                  <a:lnTo>
                    <a:pt x="264767" y="329288"/>
                  </a:lnTo>
                  <a:lnTo>
                    <a:pt x="222195" y="346482"/>
                  </a:lnTo>
                  <a:lnTo>
                    <a:pt x="177235" y="352213"/>
                  </a:lnTo>
                  <a:lnTo>
                    <a:pt x="132275" y="346482"/>
                  </a:lnTo>
                  <a:lnTo>
                    <a:pt x="89704" y="329288"/>
                  </a:lnTo>
                  <a:lnTo>
                    <a:pt x="51911" y="300632"/>
                  </a:lnTo>
                  <a:lnTo>
                    <a:pt x="23071" y="263080"/>
                  </a:lnTo>
                  <a:lnTo>
                    <a:pt x="5767" y="220780"/>
                  </a:lnTo>
                  <a:lnTo>
                    <a:pt x="0" y="176106"/>
                  </a:lnTo>
                  <a:lnTo>
                    <a:pt x="5767" y="131432"/>
                  </a:lnTo>
                  <a:lnTo>
                    <a:pt x="23071" y="89132"/>
                  </a:lnTo>
                  <a:lnTo>
                    <a:pt x="51911" y="51580"/>
                  </a:lnTo>
                  <a:lnTo>
                    <a:pt x="89704" y="22924"/>
                  </a:lnTo>
                  <a:lnTo>
                    <a:pt x="132275" y="5731"/>
                  </a:lnTo>
                  <a:lnTo>
                    <a:pt x="177235" y="0"/>
                  </a:lnTo>
                  <a:lnTo>
                    <a:pt x="222195" y="5731"/>
                  </a:lnTo>
                  <a:lnTo>
                    <a:pt x="264767" y="22924"/>
                  </a:lnTo>
                  <a:lnTo>
                    <a:pt x="302559" y="5158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010589" y="7399337"/>
            <a:ext cx="268732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independent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1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size</a:t>
            </a:r>
            <a:r>
              <a:rPr sz="1600" b="1" spc="15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  <a:spcBef>
                <a:spcPts val="1780"/>
              </a:spcBef>
            </a:pPr>
            <a:r>
              <a:rPr sz="1600" b="1" dirty="0">
                <a:latin typeface="Tahoma"/>
                <a:cs typeface="Tahoma"/>
              </a:rPr>
              <a:t>vertex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of</a:t>
            </a:r>
            <a:r>
              <a:rPr sz="1600" b="1" spc="1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size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>
                <a:solidFill>
                  <a:srgbClr val="000000"/>
                </a:solidFill>
              </a:rPr>
              <a:t>poly-</a:t>
            </a:r>
            <a:r>
              <a:rPr sz="3000" spc="-340" dirty="0">
                <a:solidFill>
                  <a:srgbClr val="000000"/>
                </a:solidFill>
              </a:rPr>
              <a:t>time</a:t>
            </a:r>
            <a:r>
              <a:rPr sz="3000" spc="-160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105" dirty="0"/>
              <a:t> </a:t>
            </a:r>
            <a:r>
              <a:rPr dirty="0"/>
              <a:t>cover</a:t>
            </a:r>
            <a:r>
              <a:rPr spc="105" dirty="0"/>
              <a:t> </a:t>
            </a:r>
            <a:r>
              <a:rPr spc="60" dirty="0"/>
              <a:t>and</a:t>
            </a:r>
            <a:r>
              <a:rPr spc="110" dirty="0"/>
              <a:t> </a:t>
            </a:r>
            <a:r>
              <a:rPr dirty="0"/>
              <a:t>independent</a:t>
            </a:r>
            <a:r>
              <a:rPr spc="105" dirty="0"/>
              <a:t> </a:t>
            </a:r>
            <a:r>
              <a:rPr dirty="0"/>
              <a:t>set</a:t>
            </a:r>
            <a:r>
              <a:rPr spc="105" dirty="0"/>
              <a:t> </a:t>
            </a:r>
            <a:r>
              <a:rPr dirty="0"/>
              <a:t>reduce</a:t>
            </a:r>
            <a:r>
              <a:rPr spc="110" dirty="0"/>
              <a:t> </a:t>
            </a:r>
            <a:r>
              <a:rPr spc="50" dirty="0"/>
              <a:t>to</a:t>
            </a:r>
            <a:r>
              <a:rPr spc="105" dirty="0"/>
              <a:t> </a:t>
            </a:r>
            <a:r>
              <a:rPr dirty="0"/>
              <a:t>one</a:t>
            </a:r>
            <a:r>
              <a:rPr spc="105" dirty="0"/>
              <a:t> </a:t>
            </a:r>
            <a:r>
              <a:rPr spc="-10" dirty="0"/>
              <a:t>another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68673" y="1059925"/>
            <a:ext cx="12065000" cy="9131088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S</a:t>
            </a:r>
            <a:r>
              <a:rPr sz="1900" spc="-10" dirty="0">
                <a:latin typeface="Lucida Sans Unicode"/>
                <a:cs typeface="Lucida Sans Unicode"/>
              </a:rPr>
              <a:t>ET</a:t>
            </a:r>
            <a:r>
              <a:rPr sz="1900" spc="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72" baseline="-19097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 marR="43180">
              <a:lnSpc>
                <a:spcPct val="131900"/>
              </a:lnSpc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show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10" dirty="0">
                <a:latin typeface="Lucida Sans Unicode"/>
                <a:cs typeface="Lucida Sans Unicode"/>
              </a:rPr>
              <a:t> cover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endParaRPr sz="2400">
              <a:latin typeface="Symbol"/>
              <a:cs typeface="Symbol"/>
            </a:endParaRPr>
          </a:p>
          <a:p>
            <a:pPr marL="177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−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–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arbitrary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spc="-15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296100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independent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either</a:t>
            </a:r>
            <a:r>
              <a:rPr sz="2400" spc="-17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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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both.</a:t>
            </a:r>
            <a:endParaRPr sz="2400">
              <a:latin typeface="Lucida Sans Unicode"/>
              <a:cs typeface="Lucida Sans Unicode"/>
            </a:endParaRPr>
          </a:p>
          <a:p>
            <a:pPr marL="2940050">
              <a:lnSpc>
                <a:spcPts val="2615"/>
              </a:lnSpc>
              <a:spcBef>
                <a:spcPts val="630"/>
              </a:spcBef>
              <a:tabLst>
                <a:tab pos="6655434" algn="l"/>
              </a:tabLst>
            </a:pPr>
            <a:r>
              <a:rPr sz="2400" dirty="0">
                <a:latin typeface="Symbol"/>
                <a:cs typeface="Symbol"/>
              </a:rPr>
              <a:t>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either</a:t>
            </a:r>
            <a:r>
              <a:rPr sz="2400" spc="-16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both.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  <a:tabLst>
                <a:tab pos="434086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Thus,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v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lang="en-GB" sz="2400" spc="-50" dirty="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lang="en-GB" altLang="zh-CN"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endParaRPr lang="en-GB" altLang="zh-CN" sz="2400">
              <a:latin typeface="Symbol"/>
              <a:cs typeface="Symbol"/>
            </a:endParaRPr>
          </a:p>
          <a:p>
            <a:pPr marL="177800">
              <a:lnSpc>
                <a:spcPts val="3945"/>
              </a:lnSpc>
            </a:pPr>
            <a:r>
              <a:rPr lang="zh-CN" altLang="en-GB" sz="5775" spc="-67" baseline="-5050" dirty="0">
                <a:latin typeface="Microsoft JhengHei UI"/>
                <a:cs typeface="Microsoft JhengHei UI"/>
              </a:rPr>
              <a:t>・</a:t>
            </a:r>
            <a:r>
              <a:rPr lang="en-GB" altLang="zh-CN" sz="2400" dirty="0">
                <a:latin typeface="Lucida Sans Unicode"/>
                <a:cs typeface="Lucida Sans Unicode"/>
              </a:rPr>
              <a:t>Let</a:t>
            </a:r>
            <a:r>
              <a:rPr lang="en-GB" altLang="zh-CN" sz="2400" spc="10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15" dirty="0">
                <a:latin typeface="Times New Roman"/>
                <a:cs typeface="Times New Roman"/>
              </a:rPr>
              <a:t> </a:t>
            </a:r>
            <a:r>
              <a:rPr lang="en-GB" altLang="zh-CN" sz="2400" spc="5" dirty="0">
                <a:latin typeface="Times New Roman"/>
                <a:cs typeface="Times New Roman"/>
              </a:rPr>
              <a:t>−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i="1" spc="17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be</a:t>
            </a:r>
            <a:r>
              <a:rPr lang="en-GB" altLang="zh-CN" sz="2400" spc="1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any</a:t>
            </a:r>
            <a:r>
              <a:rPr lang="en-GB" altLang="zh-CN" sz="2400" spc="1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vertex</a:t>
            </a:r>
            <a:r>
              <a:rPr lang="en-GB" altLang="zh-CN" sz="2400" spc="1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cover</a:t>
            </a:r>
            <a:r>
              <a:rPr lang="en-GB" altLang="zh-CN" sz="2400" spc="1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of</a:t>
            </a:r>
            <a:r>
              <a:rPr lang="en-GB" altLang="zh-CN" sz="2400" spc="1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size</a:t>
            </a:r>
            <a:r>
              <a:rPr lang="en-GB" altLang="zh-CN" sz="2400" spc="15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n</a:t>
            </a:r>
            <a:r>
              <a:rPr lang="en-GB" altLang="zh-CN" sz="2400" i="1" spc="10" dirty="0">
                <a:latin typeface="Times New Roman"/>
                <a:cs typeface="Times New Roman"/>
              </a:rPr>
              <a:t> </a:t>
            </a:r>
            <a:r>
              <a:rPr lang="en-GB" altLang="zh-CN" sz="2400" spc="5" dirty="0">
                <a:latin typeface="Times New Roman"/>
                <a:cs typeface="Times New Roman"/>
              </a:rPr>
              <a:t>– </a:t>
            </a:r>
            <a:r>
              <a:rPr lang="en-GB" altLang="zh-CN" sz="2400" i="1" spc="-25" dirty="0">
                <a:latin typeface="Times New Roman"/>
                <a:cs typeface="Times New Roman"/>
              </a:rPr>
              <a:t>k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.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  <a:tabLst>
                <a:tab pos="989965" algn="l"/>
              </a:tabLst>
            </a:pPr>
            <a:r>
              <a:rPr lang="zh-CN" altLang="en-GB" sz="5775" spc="-67" baseline="-5050" dirty="0">
                <a:latin typeface="Microsoft JhengHei UI"/>
                <a:cs typeface="Microsoft JhengHei UI"/>
              </a:rPr>
              <a:t>・</a:t>
            </a:r>
            <a:r>
              <a:rPr lang="en-GB" altLang="zh-CN" sz="2400" i="1" spc="-50" dirty="0">
                <a:latin typeface="Times New Roman"/>
                <a:cs typeface="Times New Roman"/>
              </a:rPr>
              <a:t>S</a:t>
            </a:r>
            <a:r>
              <a:rPr lang="en-GB" altLang="zh-CN" sz="2400" i="1" dirty="0">
                <a:latin typeface="Times New Roman"/>
                <a:cs typeface="Times New Roman"/>
              </a:rPr>
              <a:t>	</a:t>
            </a:r>
            <a:r>
              <a:rPr lang="en-GB" altLang="zh-CN" sz="2400" dirty="0">
                <a:latin typeface="Lucida Sans Unicode"/>
                <a:cs typeface="Lucida Sans Unicode"/>
              </a:rPr>
              <a:t>is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of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size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i="1" spc="-25" dirty="0">
                <a:latin typeface="Times New Roman"/>
                <a:cs typeface="Times New Roman"/>
              </a:rPr>
              <a:t>k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.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lang="zh-CN" altLang="en-GB" sz="5775" spc="-67" baseline="-5772" dirty="0">
                <a:latin typeface="Microsoft JhengHei UI"/>
                <a:cs typeface="Microsoft JhengHei UI"/>
              </a:rPr>
              <a:t>・</a:t>
            </a:r>
            <a:r>
              <a:rPr lang="en-GB" altLang="zh-CN" sz="2400" dirty="0">
                <a:latin typeface="Lucida Sans Unicode"/>
                <a:cs typeface="Lucida Sans Unicode"/>
              </a:rPr>
              <a:t>Consider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an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arbitrary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edge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Times New Roman"/>
                <a:cs typeface="Times New Roman"/>
              </a:rPr>
              <a:t>(</a:t>
            </a:r>
            <a:r>
              <a:rPr lang="en-GB" altLang="zh-CN" sz="2400" i="1" dirty="0">
                <a:latin typeface="Times New Roman"/>
                <a:cs typeface="Times New Roman"/>
              </a:rPr>
              <a:t>u</a:t>
            </a:r>
            <a:r>
              <a:rPr lang="en-GB" altLang="zh-CN" sz="2400" spc="-15" dirty="0">
                <a:latin typeface="Times New Roman"/>
                <a:cs typeface="Times New Roman"/>
              </a:rPr>
              <a:t>,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spc="-10" dirty="0">
                <a:latin typeface="Times New Roman"/>
                <a:cs typeface="Times New Roman"/>
              </a:rPr>
              <a:t>) </a:t>
            </a:r>
            <a:r>
              <a:rPr lang="en-GB" altLang="zh-CN" sz="2400" dirty="0">
                <a:latin typeface="Symbol"/>
                <a:cs typeface="Symbol"/>
              </a:rPr>
              <a:t></a:t>
            </a:r>
            <a:r>
              <a:rPr lang="en-GB" altLang="zh-CN" sz="2400" spc="-25" dirty="0">
                <a:latin typeface="Times New Roman"/>
                <a:cs typeface="Times New Roman"/>
              </a:rPr>
              <a:t> </a:t>
            </a:r>
            <a:r>
              <a:rPr lang="en-GB" altLang="zh-CN" sz="2400" i="1" spc="-25" dirty="0">
                <a:latin typeface="Times New Roman"/>
                <a:cs typeface="Times New Roman"/>
              </a:rPr>
              <a:t>E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.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4164965" algn="l"/>
                <a:tab pos="4658360" algn="l"/>
              </a:tabLst>
            </a:pPr>
            <a:r>
              <a:rPr lang="zh-CN" altLang="en-GB" sz="5775" spc="-67" baseline="-5772" dirty="0">
                <a:latin typeface="Microsoft JhengHei UI"/>
                <a:cs typeface="Microsoft JhengHei UI"/>
              </a:rPr>
              <a:t>・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Times New Roman"/>
                <a:cs typeface="Times New Roman"/>
              </a:rPr>
              <a:t>−</a:t>
            </a:r>
            <a:r>
              <a:rPr lang="en-GB" altLang="zh-CN" sz="2400" spc="5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i="1" spc="16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is</a:t>
            </a:r>
            <a:r>
              <a:rPr lang="en-GB" altLang="zh-CN" sz="2400" spc="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a vertex</a:t>
            </a:r>
            <a:r>
              <a:rPr lang="en-GB" altLang="zh-CN" sz="2400" spc="5" dirty="0">
                <a:latin typeface="Lucida Sans Unicode"/>
                <a:cs typeface="Lucida Sans Unicode"/>
              </a:rPr>
              <a:t> 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cover</a:t>
            </a:r>
            <a:r>
              <a:rPr lang="en-GB" altLang="zh-CN" sz="2400" dirty="0">
                <a:latin typeface="Lucida Sans Unicode"/>
                <a:cs typeface="Lucida Sans Unicode"/>
              </a:rPr>
              <a:t>	</a:t>
            </a:r>
            <a:r>
              <a:rPr lang="en-GB" altLang="zh-CN" sz="2400" spc="-50" dirty="0">
                <a:latin typeface="Symbol"/>
                <a:cs typeface="Symbol"/>
              </a:rPr>
              <a:t></a:t>
            </a:r>
            <a:r>
              <a:rPr lang="en-GB" altLang="zh-CN" sz="2400" dirty="0">
                <a:latin typeface="Times New Roman"/>
                <a:cs typeface="Times New Roman"/>
              </a:rPr>
              <a:t>	</a:t>
            </a:r>
            <a:r>
              <a:rPr lang="en-GB" altLang="zh-CN" sz="2400" dirty="0">
                <a:latin typeface="Lucida Sans Unicode"/>
                <a:cs typeface="Lucida Sans Unicode"/>
              </a:rPr>
              <a:t>either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u</a:t>
            </a:r>
            <a:r>
              <a:rPr lang="en-GB" altLang="zh-CN" sz="2400" i="1" spc="-1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Symbol"/>
                <a:cs typeface="Symbol"/>
              </a:rPr>
              <a:t></a:t>
            </a:r>
            <a:r>
              <a:rPr lang="en-GB" altLang="zh-CN" sz="2400" spc="-10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-10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Times New Roman"/>
                <a:cs typeface="Times New Roman"/>
              </a:rPr>
              <a:t>−</a:t>
            </a:r>
            <a:r>
              <a:rPr lang="en-GB" altLang="zh-CN" sz="2400" spc="-15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dirty="0">
                <a:latin typeface="Lucida Sans Unicode"/>
                <a:cs typeface="Lucida Sans Unicode"/>
              </a:rPr>
              <a:t>,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or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-10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Symbol"/>
                <a:cs typeface="Symbol"/>
              </a:rPr>
              <a:t></a:t>
            </a:r>
            <a:r>
              <a:rPr lang="en-GB" altLang="zh-CN" sz="2400" spc="-10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-1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Times New Roman"/>
                <a:cs typeface="Times New Roman"/>
              </a:rPr>
              <a:t>−</a:t>
            </a:r>
            <a:r>
              <a:rPr lang="en-GB" altLang="zh-CN" sz="2400" spc="-10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dirty="0">
                <a:latin typeface="Lucida Sans Unicode"/>
                <a:cs typeface="Lucida Sans Unicode"/>
              </a:rPr>
              <a:t>,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or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 </a:t>
            </a:r>
            <a:r>
              <a:rPr lang="en-GB" altLang="zh-CN" sz="2400" spc="-10" dirty="0">
                <a:latin typeface="Lucida Sans Unicode"/>
                <a:cs typeface="Lucida Sans Unicode"/>
              </a:rPr>
              <a:t>both.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4165600">
              <a:lnSpc>
                <a:spcPts val="2615"/>
              </a:lnSpc>
              <a:spcBef>
                <a:spcPts val="630"/>
              </a:spcBef>
              <a:tabLst>
                <a:tab pos="4618355" algn="l"/>
              </a:tabLst>
            </a:pPr>
            <a:r>
              <a:rPr lang="en-GB" altLang="zh-CN" sz="2400" spc="-50" dirty="0">
                <a:latin typeface="Symbol"/>
                <a:cs typeface="Symbol"/>
              </a:rPr>
              <a:t></a:t>
            </a:r>
            <a:r>
              <a:rPr lang="en-GB" altLang="zh-CN" sz="2400" dirty="0">
                <a:latin typeface="Times New Roman"/>
                <a:cs typeface="Times New Roman"/>
              </a:rPr>
              <a:t>	</a:t>
            </a:r>
            <a:r>
              <a:rPr lang="en-GB" altLang="zh-CN" sz="2400" dirty="0">
                <a:latin typeface="Lucida Sans Unicode"/>
                <a:cs typeface="Lucida Sans Unicode"/>
              </a:rPr>
              <a:t>either</a:t>
            </a:r>
            <a:r>
              <a:rPr lang="en-GB" altLang="zh-CN" sz="2400" spc="-30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u</a:t>
            </a:r>
            <a:r>
              <a:rPr lang="en-GB" altLang="zh-CN" sz="2400" i="1" spc="-1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Symbol"/>
                <a:cs typeface="Symbol"/>
              </a:rPr>
              <a:t></a:t>
            </a:r>
            <a:r>
              <a:rPr lang="en-GB" altLang="zh-CN" sz="2400" spc="-15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dirty="0">
                <a:latin typeface="Lucida Sans Unicode"/>
                <a:cs typeface="Lucida Sans Unicode"/>
              </a:rPr>
              <a:t>,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or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v</a:t>
            </a:r>
            <a:r>
              <a:rPr lang="en-GB" altLang="zh-CN" sz="2400" i="1" spc="-1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Symbol"/>
                <a:cs typeface="Symbol"/>
              </a:rPr>
              <a:t></a:t>
            </a:r>
            <a:r>
              <a:rPr lang="en-GB" altLang="zh-CN" sz="2400" spc="-20" dirty="0">
                <a:latin typeface="Times New Roman"/>
                <a:cs typeface="Times New Roman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dirty="0">
                <a:latin typeface="Lucida Sans Unicode"/>
                <a:cs typeface="Lucida Sans Unicode"/>
              </a:rPr>
              <a:t>,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or</a:t>
            </a:r>
            <a:r>
              <a:rPr lang="en-GB" altLang="zh-CN" sz="2400" spc="-25" dirty="0">
                <a:latin typeface="Lucida Sans Unicode"/>
                <a:cs typeface="Lucida Sans Unicode"/>
              </a:rPr>
              <a:t> </a:t>
            </a:r>
            <a:r>
              <a:rPr lang="en-GB" altLang="zh-CN" sz="2400" spc="-10" dirty="0">
                <a:latin typeface="Lucida Sans Unicode"/>
                <a:cs typeface="Lucida Sans Unicode"/>
              </a:rPr>
              <a:t>both.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  <a:tabLst>
                <a:tab pos="5304790" algn="l"/>
              </a:tabLst>
            </a:pPr>
            <a:r>
              <a:rPr lang="zh-CN" altLang="en-GB" sz="5775" spc="-67" baseline="-5050" dirty="0">
                <a:latin typeface="Microsoft JhengHei UI"/>
                <a:cs typeface="Microsoft JhengHei UI"/>
              </a:rPr>
              <a:t>・</a:t>
            </a:r>
            <a:r>
              <a:rPr lang="en-GB" altLang="zh-CN" sz="2400" dirty="0">
                <a:latin typeface="Lucida Sans Unicode"/>
                <a:cs typeface="Lucida Sans Unicode"/>
              </a:rPr>
              <a:t>Thus,</a:t>
            </a:r>
            <a:r>
              <a:rPr lang="en-GB" altLang="zh-CN" sz="2400" spc="-40" dirty="0">
                <a:latin typeface="Lucida Sans Unicode"/>
                <a:cs typeface="Lucida Sans Unicode"/>
              </a:rPr>
              <a:t> </a:t>
            </a:r>
            <a:r>
              <a:rPr lang="en-GB" altLang="zh-CN" sz="2400" i="1" dirty="0">
                <a:latin typeface="Times New Roman"/>
                <a:cs typeface="Times New Roman"/>
              </a:rPr>
              <a:t>S</a:t>
            </a:r>
            <a:r>
              <a:rPr lang="en-GB" altLang="zh-CN" sz="2400" i="1" spc="125" dirty="0">
                <a:latin typeface="Times New Roman"/>
                <a:cs typeface="Times New Roman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is</a:t>
            </a:r>
            <a:r>
              <a:rPr lang="en-GB" altLang="zh-CN" sz="2400" spc="-40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an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dirty="0">
                <a:latin typeface="Lucida Sans Unicode"/>
                <a:cs typeface="Lucida Sans Unicode"/>
              </a:rPr>
              <a:t>independent</a:t>
            </a:r>
            <a:r>
              <a:rPr lang="en-GB" altLang="zh-CN" sz="2400" spc="-35" dirty="0">
                <a:latin typeface="Lucida Sans Unicode"/>
                <a:cs typeface="Lucida Sans Unicode"/>
              </a:rPr>
              <a:t> </a:t>
            </a:r>
            <a:r>
              <a:rPr lang="en-GB" altLang="zh-CN" sz="2400" spc="-20" dirty="0">
                <a:latin typeface="Lucida Sans Unicode"/>
                <a:cs typeface="Lucida Sans Unicode"/>
              </a:rPr>
              <a:t>set.</a:t>
            </a:r>
            <a:r>
              <a:rPr lang="en-GB" altLang="zh-CN" sz="2400" dirty="0">
                <a:latin typeface="Lucida Sans Unicode"/>
                <a:cs typeface="Lucida Sans Unicode"/>
              </a:rPr>
              <a:t>	</a:t>
            </a:r>
            <a:r>
              <a:rPr lang="en-GB" altLang="zh-CN" sz="2400" spc="-50" dirty="0">
                <a:latin typeface="Lucida Sans Unicode"/>
                <a:cs typeface="Lucida Sans Unicode"/>
              </a:rPr>
              <a:t>▪</a:t>
            </a:r>
            <a:endParaRPr lang="en-GB" altLang="zh-CN"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  <a:tabLst>
                <a:tab pos="4340860" algn="l"/>
              </a:tabLst>
            </a:pP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190" dirty="0"/>
              <a:t> </a:t>
            </a:r>
            <a:r>
              <a:rPr spc="-20" dirty="0"/>
              <a:t>cover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1214735" cy="3923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31900"/>
              </a:lnSpc>
              <a:spcBef>
                <a:spcPts val="100"/>
              </a:spcBef>
              <a:tabLst>
                <a:tab pos="1735455" algn="l"/>
              </a:tabLst>
            </a:pP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ET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elements,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collection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an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whose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union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Sample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available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pieces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software.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capabilities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would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like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system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have.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baseline="17361" dirty="0">
                <a:latin typeface="Times New Roman"/>
                <a:cs typeface="Times New Roman"/>
              </a:rPr>
              <a:t>th</a:t>
            </a:r>
            <a:r>
              <a:rPr sz="2400" i="1" spc="540" baseline="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piece 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software provides the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775" i="1" baseline="-18018" dirty="0">
                <a:latin typeface="Times New Roman"/>
                <a:cs typeface="Times New Roman"/>
              </a:rPr>
              <a:t>i</a:t>
            </a:r>
            <a:r>
              <a:rPr sz="2775" i="1" spc="209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</a:t>
            </a:r>
            <a:r>
              <a:rPr sz="2400" spc="-10" dirty="0">
                <a:latin typeface="Lucida Sans Unicode"/>
                <a:cs typeface="Lucida Sans Unicode"/>
              </a:rPr>
              <a:t>capabilities.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161798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Goal:</a:t>
            </a:r>
            <a:r>
              <a:rPr sz="2400" dirty="0">
                <a:latin typeface="Lucida Sans Unicode"/>
                <a:cs typeface="Lucida Sans Unicode"/>
              </a:rPr>
              <a:t>	achieve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capabilities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fewest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pieces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software.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67100" y="6119425"/>
            <a:ext cx="5511800" cy="2717800"/>
          </a:xfrm>
          <a:custGeom>
            <a:avLst/>
            <a:gdLst/>
            <a:ahLst/>
            <a:cxnLst/>
            <a:rect l="l" t="t" r="r" b="b"/>
            <a:pathLst>
              <a:path w="5511800" h="2717800">
                <a:moveTo>
                  <a:pt x="0" y="0"/>
                </a:moveTo>
                <a:lnTo>
                  <a:pt x="5511800" y="0"/>
                </a:lnTo>
                <a:lnTo>
                  <a:pt x="5511800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13485" y="6306749"/>
            <a:ext cx="298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1, 2, 3,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4, 5, 6,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1425" y="6626180"/>
            <a:ext cx="2185035" cy="149034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5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b</a:t>
            </a:r>
            <a:r>
              <a:rPr sz="2400" i="1" spc="300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 2, 4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d</a:t>
            </a:r>
            <a:r>
              <a:rPr sz="2400" i="1" spc="300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 5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  <a:tabLst>
                <a:tab pos="634365" algn="l"/>
              </a:tabLst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f</a:t>
            </a:r>
            <a:r>
              <a:rPr sz="2400" i="1" spc="284" baseline="-17361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	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1, 2, 6, 7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8085" y="6626180"/>
            <a:ext cx="2142490" cy="19786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5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a</a:t>
            </a:r>
            <a:r>
              <a:rPr sz="2400" i="1" spc="300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 3, 7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c</a:t>
            </a:r>
            <a:r>
              <a:rPr sz="2400" i="1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 3, 4,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5, 6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17361" dirty="0">
                <a:latin typeface="Times New Roman"/>
                <a:cs typeface="Times New Roman"/>
              </a:rPr>
              <a:t>e</a:t>
            </a:r>
            <a:r>
              <a:rPr sz="2400" i="1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6207" y="9088437"/>
            <a:ext cx="2109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a</a:t>
            </a:r>
            <a:r>
              <a:rPr sz="1600" b="1" spc="7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7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7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3150" y="7245350"/>
            <a:ext cx="5067300" cy="952500"/>
            <a:chOff x="3613150" y="7245350"/>
            <a:chExt cx="5067300" cy="952500"/>
          </a:xfrm>
        </p:grpSpPr>
        <p:sp>
          <p:nvSpPr>
            <p:cNvPr id="11" name="object 11"/>
            <p:cNvSpPr/>
            <p:nvPr/>
          </p:nvSpPr>
          <p:spPr>
            <a:xfrm>
              <a:off x="3632200" y="7264400"/>
              <a:ext cx="2425700" cy="419100"/>
            </a:xfrm>
            <a:custGeom>
              <a:avLst/>
              <a:gdLst/>
              <a:ahLst/>
              <a:cxnLst/>
              <a:rect l="l" t="t" r="r" b="b"/>
              <a:pathLst>
                <a:path w="2425700" h="419100">
                  <a:moveTo>
                    <a:pt x="190500" y="0"/>
                  </a:moveTo>
                  <a:lnTo>
                    <a:pt x="2235200" y="0"/>
                  </a:lnTo>
                  <a:lnTo>
                    <a:pt x="2278880" y="5031"/>
                  </a:lnTo>
                  <a:lnTo>
                    <a:pt x="2318977" y="19362"/>
                  </a:lnTo>
                  <a:lnTo>
                    <a:pt x="2354348" y="41850"/>
                  </a:lnTo>
                  <a:lnTo>
                    <a:pt x="2383849" y="71351"/>
                  </a:lnTo>
                  <a:lnTo>
                    <a:pt x="2406337" y="106722"/>
                  </a:lnTo>
                  <a:lnTo>
                    <a:pt x="2420668" y="146820"/>
                  </a:lnTo>
                  <a:lnTo>
                    <a:pt x="2425700" y="190500"/>
                  </a:lnTo>
                  <a:lnTo>
                    <a:pt x="2425700" y="228600"/>
                  </a:lnTo>
                  <a:lnTo>
                    <a:pt x="2420668" y="272279"/>
                  </a:lnTo>
                  <a:lnTo>
                    <a:pt x="2406337" y="312377"/>
                  </a:lnTo>
                  <a:lnTo>
                    <a:pt x="2383849" y="347748"/>
                  </a:lnTo>
                  <a:lnTo>
                    <a:pt x="2354348" y="377249"/>
                  </a:lnTo>
                  <a:lnTo>
                    <a:pt x="2318977" y="399737"/>
                  </a:lnTo>
                  <a:lnTo>
                    <a:pt x="2278880" y="414068"/>
                  </a:lnTo>
                  <a:lnTo>
                    <a:pt x="22352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381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08700" y="7759700"/>
              <a:ext cx="2552700" cy="419100"/>
            </a:xfrm>
            <a:custGeom>
              <a:avLst/>
              <a:gdLst/>
              <a:ahLst/>
              <a:cxnLst/>
              <a:rect l="l" t="t" r="r" b="b"/>
              <a:pathLst>
                <a:path w="2552700" h="419100">
                  <a:moveTo>
                    <a:pt x="190500" y="0"/>
                  </a:moveTo>
                  <a:lnTo>
                    <a:pt x="2362200" y="0"/>
                  </a:lnTo>
                  <a:lnTo>
                    <a:pt x="2405880" y="5031"/>
                  </a:lnTo>
                  <a:lnTo>
                    <a:pt x="2445977" y="19362"/>
                  </a:lnTo>
                  <a:lnTo>
                    <a:pt x="2481348" y="41850"/>
                  </a:lnTo>
                  <a:lnTo>
                    <a:pt x="2510849" y="71351"/>
                  </a:lnTo>
                  <a:lnTo>
                    <a:pt x="2533337" y="106722"/>
                  </a:lnTo>
                  <a:lnTo>
                    <a:pt x="2547668" y="146820"/>
                  </a:lnTo>
                  <a:lnTo>
                    <a:pt x="2552700" y="190500"/>
                  </a:lnTo>
                  <a:lnTo>
                    <a:pt x="2552700" y="228600"/>
                  </a:lnTo>
                  <a:lnTo>
                    <a:pt x="2547668" y="272279"/>
                  </a:lnTo>
                  <a:lnTo>
                    <a:pt x="2533337" y="312377"/>
                  </a:lnTo>
                  <a:lnTo>
                    <a:pt x="2510849" y="347748"/>
                  </a:lnTo>
                  <a:lnTo>
                    <a:pt x="2481348" y="377249"/>
                  </a:lnTo>
                  <a:lnTo>
                    <a:pt x="2445977" y="399737"/>
                  </a:lnTo>
                  <a:lnTo>
                    <a:pt x="2405880" y="414068"/>
                  </a:lnTo>
                  <a:lnTo>
                    <a:pt x="23622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381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8802" y="1219200"/>
            <a:ext cx="103041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Given</a:t>
            </a:r>
            <a:r>
              <a:rPr sz="2400" b="1" spc="6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universe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U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=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spc="-615" dirty="0">
                <a:latin typeface="Tahoma"/>
                <a:cs typeface="Tahoma"/>
              </a:rPr>
              <a:t>{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1,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2,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3,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4,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5,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6,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7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spc="-615" dirty="0">
                <a:latin typeface="Tahoma"/>
                <a:cs typeface="Tahoma"/>
              </a:rPr>
              <a:t>}</a:t>
            </a:r>
            <a:r>
              <a:rPr sz="2400" b="1" spc="8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and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following</a:t>
            </a:r>
            <a:r>
              <a:rPr sz="2400" b="1" spc="7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sets, </a:t>
            </a: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spc="75" dirty="0">
                <a:latin typeface="Tahoma"/>
                <a:cs typeface="Tahoma"/>
              </a:rPr>
              <a:t>is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the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minimum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spc="65" dirty="0">
                <a:latin typeface="Tahoma"/>
                <a:cs typeface="Tahoma"/>
              </a:rPr>
              <a:t>size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spc="60" dirty="0">
                <a:latin typeface="Tahoma"/>
                <a:cs typeface="Tahoma"/>
              </a:rPr>
              <a:t>of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</a:t>
            </a:r>
            <a:r>
              <a:rPr sz="2400" b="1" spc="1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set</a:t>
            </a:r>
            <a:r>
              <a:rPr sz="2400" b="1" spc="12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cover?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9200" y="2999740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2400" b="1" spc="105" dirty="0">
                <a:solidFill>
                  <a:srgbClr val="005493"/>
                </a:solidFill>
                <a:latin typeface="Trebuchet MS"/>
                <a:cs typeface="Trebuchet MS"/>
              </a:rPr>
              <a:t>A.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200" y="3660140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2400" b="1" spc="30" dirty="0">
                <a:solidFill>
                  <a:srgbClr val="005493"/>
                </a:solidFill>
                <a:latin typeface="Trebuchet MS"/>
                <a:cs typeface="Trebuchet MS"/>
              </a:rPr>
              <a:t>B.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200" y="4320540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2400" b="1" spc="80" dirty="0">
                <a:solidFill>
                  <a:srgbClr val="005493"/>
                </a:solidFill>
                <a:latin typeface="Trebuchet MS"/>
                <a:cs typeface="Trebuchet MS"/>
              </a:rPr>
              <a:t>C.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9200" y="4980940"/>
            <a:ext cx="3493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sz="2400" b="1" spc="155" dirty="0">
                <a:solidFill>
                  <a:srgbClr val="005493"/>
                </a:solidFill>
                <a:latin typeface="Trebuchet MS"/>
                <a:cs typeface="Trebuchet MS"/>
              </a:rPr>
              <a:t>D.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None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above.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7900" y="4140200"/>
            <a:ext cx="762000" cy="762000"/>
            <a:chOff x="977900" y="4140200"/>
            <a:chExt cx="762000" cy="762000"/>
          </a:xfrm>
        </p:grpSpPr>
        <p:sp>
          <p:nvSpPr>
            <p:cNvPr id="14" name="object 14"/>
            <p:cNvSpPr/>
            <p:nvPr/>
          </p:nvSpPr>
          <p:spPr>
            <a:xfrm>
              <a:off x="1054100" y="4216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4100" y="4216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573732" y="2772079"/>
            <a:ext cx="6295390" cy="2686050"/>
          </a:xfrm>
          <a:custGeom>
            <a:avLst/>
            <a:gdLst/>
            <a:ahLst/>
            <a:cxnLst/>
            <a:rect l="l" t="t" r="r" b="b"/>
            <a:pathLst>
              <a:path w="6295390" h="2686050">
                <a:moveTo>
                  <a:pt x="0" y="0"/>
                </a:moveTo>
                <a:lnTo>
                  <a:pt x="6295358" y="0"/>
                </a:lnTo>
                <a:lnTo>
                  <a:pt x="6295358" y="2685440"/>
                </a:lnTo>
                <a:lnTo>
                  <a:pt x="0" y="268544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20117" y="2965754"/>
            <a:ext cx="32308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i="1" dirty="0">
                <a:latin typeface="Times New Roman"/>
                <a:cs typeface="Times New Roman"/>
              </a:rPr>
              <a:t>U</a:t>
            </a:r>
            <a:r>
              <a:rPr sz="2600" i="1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1, 2,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3, 4, 5, 6,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7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20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94717" y="3307943"/>
            <a:ext cx="2315845" cy="1894839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85"/>
              </a:spcBef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a</a:t>
            </a:r>
            <a:r>
              <a:rPr sz="2550" i="1" spc="330" baseline="-1633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1, 4, 6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785"/>
              </a:spcBef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c</a:t>
            </a:r>
            <a:r>
              <a:rPr sz="2550" i="1" spc="337" baseline="-1633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1, 2, 3, 6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785"/>
              </a:spcBef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e</a:t>
            </a:r>
            <a:r>
              <a:rPr sz="2550" i="1" spc="337" baseline="-1633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2, 6, 7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17007" y="3307943"/>
            <a:ext cx="2327910" cy="1894839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885"/>
              </a:spcBef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b</a:t>
            </a:r>
            <a:r>
              <a:rPr sz="2550" i="1" spc="330" baseline="-1633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1, 6, 7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785"/>
              </a:spcBef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d</a:t>
            </a:r>
            <a:r>
              <a:rPr sz="2550" i="1" spc="330" baseline="-1633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 { 1, 3, 5, 7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1785"/>
              </a:spcBef>
              <a:tabLst>
                <a:tab pos="729615" algn="l"/>
              </a:tabLst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16339" dirty="0">
                <a:latin typeface="Times New Roman"/>
                <a:cs typeface="Times New Roman"/>
              </a:rPr>
              <a:t>f</a:t>
            </a:r>
            <a:r>
              <a:rPr sz="2550" i="1" spc="337" baseline="-16339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=</a:t>
            </a:r>
            <a:r>
              <a:rPr sz="2600" dirty="0">
                <a:latin typeface="Times New Roman"/>
                <a:cs typeface="Times New Roman"/>
              </a:rPr>
              <a:t>	{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3,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4, 5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10" dirty="0"/>
              <a:t> </a:t>
            </a:r>
            <a:r>
              <a:rPr dirty="0"/>
              <a:t>cover</a:t>
            </a:r>
            <a:r>
              <a:rPr spc="10" dirty="0"/>
              <a:t> </a:t>
            </a:r>
            <a:r>
              <a:rPr dirty="0"/>
              <a:t>reduces</a:t>
            </a:r>
            <a:r>
              <a:rPr spc="10" dirty="0"/>
              <a:t> </a:t>
            </a:r>
            <a:r>
              <a:rPr spc="50" dirty="0"/>
              <a:t>to</a:t>
            </a:r>
            <a:r>
              <a:rPr spc="10" dirty="0"/>
              <a:t> </a:t>
            </a:r>
            <a:r>
              <a:rPr dirty="0"/>
              <a:t>set</a:t>
            </a:r>
            <a:r>
              <a:rPr spc="15" dirty="0"/>
              <a:t> </a:t>
            </a:r>
            <a:r>
              <a:rPr spc="-10" dirty="0"/>
              <a:t>cover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0372090" cy="3923029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42" baseline="-19097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S</a:t>
            </a:r>
            <a:r>
              <a:rPr sz="1900" spc="-70" dirty="0">
                <a:latin typeface="Lucida Sans Unicode"/>
                <a:cs typeface="Lucida Sans Unicode"/>
              </a:rPr>
              <a:t>ET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 marR="607695">
              <a:lnSpc>
                <a:spcPct val="131900"/>
              </a:lnSpc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1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spc="-70" dirty="0">
                <a:latin typeface="Lucida Sans Unicode"/>
                <a:cs typeface="Lucida Sans Unicode"/>
              </a:rPr>
              <a:t>S</a:t>
            </a:r>
            <a:r>
              <a:rPr sz="1900" spc="-70" dirty="0">
                <a:latin typeface="Lucida Sans Unicode"/>
                <a:cs typeface="Lucida Sans Unicode"/>
              </a:rPr>
              <a:t>ET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1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spc="-35" dirty="0">
                <a:latin typeface="Times New Roman"/>
                <a:cs typeface="Times New Roman"/>
              </a:rPr>
              <a:t>k</a:t>
            </a:r>
            <a:r>
              <a:rPr sz="2400" spc="-3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Universe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3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= </a:t>
            </a:r>
            <a:r>
              <a:rPr sz="2400" i="1" spc="-2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Include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6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: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775" i="1" baseline="-18018" dirty="0">
                <a:latin typeface="Times New Roman"/>
                <a:cs typeface="Times New Roman"/>
              </a:rPr>
              <a:t>v</a:t>
            </a:r>
            <a:r>
              <a:rPr sz="2775" i="1" spc="187" baseline="-18018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= {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incident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9328" y="5811732"/>
            <a:ext cx="4343400" cy="2453005"/>
            <a:chOff x="1549328" y="5811732"/>
            <a:chExt cx="4343400" cy="2453005"/>
          </a:xfrm>
        </p:grpSpPr>
        <p:sp>
          <p:nvSpPr>
            <p:cNvPr id="6" name="object 6"/>
            <p:cNvSpPr/>
            <p:nvPr/>
          </p:nvSpPr>
          <p:spPr>
            <a:xfrm>
              <a:off x="2701430" y="5830782"/>
              <a:ext cx="3149600" cy="1400175"/>
            </a:xfrm>
            <a:custGeom>
              <a:avLst/>
              <a:gdLst/>
              <a:ahLst/>
              <a:cxnLst/>
              <a:rect l="l" t="t" r="r" b="b"/>
              <a:pathLst>
                <a:path w="3149600" h="1400175">
                  <a:moveTo>
                    <a:pt x="0" y="0"/>
                  </a:moveTo>
                  <a:lnTo>
                    <a:pt x="3149600" y="1399821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0541" y="7230604"/>
              <a:ext cx="1230630" cy="1015365"/>
            </a:xfrm>
            <a:custGeom>
              <a:avLst/>
              <a:gdLst/>
              <a:ahLst/>
              <a:cxnLst/>
              <a:rect l="l" t="t" r="r" b="b"/>
              <a:pathLst>
                <a:path w="1230629" h="1015365">
                  <a:moveTo>
                    <a:pt x="1230488" y="0"/>
                  </a:moveTo>
                  <a:lnTo>
                    <a:pt x="0" y="101480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20541" y="5840870"/>
              <a:ext cx="1230630" cy="1390015"/>
            </a:xfrm>
            <a:custGeom>
              <a:avLst/>
              <a:gdLst/>
              <a:ahLst/>
              <a:cxnLst/>
              <a:rect l="l" t="t" r="r" b="b"/>
              <a:pathLst>
                <a:path w="1230629" h="1390015">
                  <a:moveTo>
                    <a:pt x="0" y="0"/>
                  </a:moveTo>
                  <a:lnTo>
                    <a:pt x="1230488" y="138973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0603" y="5840870"/>
              <a:ext cx="3030220" cy="1396365"/>
            </a:xfrm>
            <a:custGeom>
              <a:avLst/>
              <a:gdLst/>
              <a:ahLst/>
              <a:cxnLst/>
              <a:rect l="l" t="t" r="r" b="b"/>
              <a:pathLst>
                <a:path w="3030220" h="1396365">
                  <a:moveTo>
                    <a:pt x="0" y="1396083"/>
                  </a:moveTo>
                  <a:lnTo>
                    <a:pt x="3029938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0603" y="7236954"/>
              <a:ext cx="1361440" cy="1007110"/>
            </a:xfrm>
            <a:custGeom>
              <a:avLst/>
              <a:gdLst/>
              <a:ahLst/>
              <a:cxnLst/>
              <a:rect l="l" t="t" r="r" b="b"/>
              <a:pathLst>
                <a:path w="1361439" h="1007109">
                  <a:moveTo>
                    <a:pt x="0" y="0"/>
                  </a:moveTo>
                  <a:lnTo>
                    <a:pt x="1361440" y="1006969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1553" y="7233779"/>
              <a:ext cx="4298950" cy="0"/>
            </a:xfrm>
            <a:custGeom>
              <a:avLst/>
              <a:gdLst/>
              <a:ahLst/>
              <a:cxnLst/>
              <a:rect l="l" t="t" r="r" b="b"/>
              <a:pathLst>
                <a:path w="4298950">
                  <a:moveTo>
                    <a:pt x="0" y="0"/>
                  </a:moveTo>
                  <a:lnTo>
                    <a:pt x="2016272" y="0"/>
                  </a:lnTo>
                </a:path>
                <a:path w="4298950">
                  <a:moveTo>
                    <a:pt x="2268709" y="0"/>
                  </a:moveTo>
                  <a:lnTo>
                    <a:pt x="4298527" y="0"/>
                  </a:lnTo>
                </a:path>
              </a:pathLst>
            </a:custGeom>
            <a:ln w="4445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0603" y="5830782"/>
              <a:ext cx="1111250" cy="1406525"/>
            </a:xfrm>
            <a:custGeom>
              <a:avLst/>
              <a:gdLst/>
              <a:ahLst/>
              <a:cxnLst/>
              <a:rect l="l" t="t" r="r" b="b"/>
              <a:pathLst>
                <a:path w="1111250" h="1406525">
                  <a:moveTo>
                    <a:pt x="0" y="1406171"/>
                  </a:moveTo>
                  <a:lnTo>
                    <a:pt x="1110826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24410" y="7657012"/>
              <a:ext cx="252729" cy="339090"/>
            </a:xfrm>
            <a:custGeom>
              <a:avLst/>
              <a:gdLst/>
              <a:ahLst/>
              <a:cxnLst/>
              <a:rect l="l" t="t" r="r" b="b"/>
              <a:pathLst>
                <a:path w="252730" h="339090">
                  <a:moveTo>
                    <a:pt x="252437" y="0"/>
                  </a:moveTo>
                  <a:lnTo>
                    <a:pt x="0" y="0"/>
                  </a:lnTo>
                  <a:lnTo>
                    <a:pt x="0" y="338581"/>
                  </a:lnTo>
                  <a:lnTo>
                    <a:pt x="252437" y="338581"/>
                  </a:lnTo>
                  <a:lnTo>
                    <a:pt x="25243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13827" y="7631613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1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31848" y="6348631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21265" y="6323231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2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7917" y="647393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2"/>
                </a:lnTo>
                <a:lnTo>
                  <a:pt x="252437" y="338582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72734" y="644853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5471" y="6588153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07593" y="757770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97010" y="75523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5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10697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00114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4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87826" y="7059266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77243" y="7033866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6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98068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30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87485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7</a:t>
            </a:r>
            <a:endParaRPr sz="1950" baseline="-1923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91316" y="5630757"/>
            <a:ext cx="420370" cy="420370"/>
            <a:chOff x="2491316" y="5630757"/>
            <a:chExt cx="420370" cy="420370"/>
          </a:xfrm>
        </p:grpSpPr>
        <p:sp>
          <p:nvSpPr>
            <p:cNvPr id="29" name="object 29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4" y="0"/>
                  </a:moveTo>
                  <a:lnTo>
                    <a:pt x="182729" y="0"/>
                  </a:lnTo>
                  <a:lnTo>
                    <a:pt x="138362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2" y="400824"/>
                  </a:lnTo>
                  <a:lnTo>
                    <a:pt x="182729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1" y="351430"/>
                  </a:lnTo>
                  <a:lnTo>
                    <a:pt x="381067" y="314078"/>
                  </a:lnTo>
                  <a:lnTo>
                    <a:pt x="400825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5" y="138362"/>
                  </a:lnTo>
                  <a:lnTo>
                    <a:pt x="381067" y="96626"/>
                  </a:lnTo>
                  <a:lnTo>
                    <a:pt x="351431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628239" y="56268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410428" y="5630757"/>
            <a:ext cx="420370" cy="420370"/>
            <a:chOff x="4410428" y="5630757"/>
            <a:chExt cx="420370" cy="420370"/>
          </a:xfrm>
        </p:grpSpPr>
        <p:sp>
          <p:nvSpPr>
            <p:cNvPr id="33" name="object 33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3" y="351430"/>
                  </a:lnTo>
                  <a:lnTo>
                    <a:pt x="96626" y="381067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0" y="351430"/>
                  </a:lnTo>
                  <a:lnTo>
                    <a:pt x="381067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7" y="96626"/>
                  </a:lnTo>
                  <a:lnTo>
                    <a:pt x="351430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560050" y="56522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741930" y="8037548"/>
            <a:ext cx="420370" cy="420370"/>
            <a:chOff x="2741930" y="8037548"/>
            <a:chExt cx="420370" cy="420370"/>
          </a:xfrm>
        </p:grpSpPr>
        <p:sp>
          <p:nvSpPr>
            <p:cNvPr id="37" name="object 37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7"/>
                  </a:lnTo>
                  <a:lnTo>
                    <a:pt x="351429" y="351430"/>
                  </a:lnTo>
                  <a:lnTo>
                    <a:pt x="381066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6" y="96626"/>
                  </a:lnTo>
                  <a:lnTo>
                    <a:pt x="351429" y="59273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898684" y="8046297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80490" y="7030579"/>
            <a:ext cx="420370" cy="420370"/>
            <a:chOff x="1380490" y="7030579"/>
            <a:chExt cx="420370" cy="420370"/>
          </a:xfrm>
        </p:grpSpPr>
        <p:sp>
          <p:nvSpPr>
            <p:cNvPr id="41" name="object 41"/>
            <p:cNvSpPr/>
            <p:nvPr/>
          </p:nvSpPr>
          <p:spPr>
            <a:xfrm>
              <a:off x="1385253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2" y="351429"/>
                  </a:lnTo>
                  <a:lnTo>
                    <a:pt x="96625" y="381066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6"/>
                  </a:lnTo>
                  <a:lnTo>
                    <a:pt x="351429" y="351429"/>
                  </a:lnTo>
                  <a:lnTo>
                    <a:pt x="381066" y="314077"/>
                  </a:lnTo>
                  <a:lnTo>
                    <a:pt x="400823" y="272340"/>
                  </a:lnTo>
                  <a:lnTo>
                    <a:pt x="410702" y="227973"/>
                  </a:lnTo>
                  <a:lnTo>
                    <a:pt x="410702" y="182729"/>
                  </a:lnTo>
                  <a:lnTo>
                    <a:pt x="400823" y="138361"/>
                  </a:lnTo>
                  <a:lnTo>
                    <a:pt x="381066" y="96625"/>
                  </a:lnTo>
                  <a:lnTo>
                    <a:pt x="351429" y="59272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85252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545628" y="7039328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410428" y="8035290"/>
            <a:ext cx="420370" cy="420370"/>
            <a:chOff x="4410428" y="8035290"/>
            <a:chExt cx="420370" cy="420370"/>
          </a:xfrm>
        </p:grpSpPr>
        <p:sp>
          <p:nvSpPr>
            <p:cNvPr id="45" name="object 45"/>
            <p:cNvSpPr/>
            <p:nvPr/>
          </p:nvSpPr>
          <p:spPr>
            <a:xfrm>
              <a:off x="4415190" y="804005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3"/>
                  </a:lnTo>
                  <a:lnTo>
                    <a:pt x="182730" y="410702"/>
                  </a:lnTo>
                  <a:lnTo>
                    <a:pt x="227974" y="410702"/>
                  </a:lnTo>
                  <a:lnTo>
                    <a:pt x="272341" y="400823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15190" y="804005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547350" y="805673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40917" y="7030579"/>
            <a:ext cx="420370" cy="420370"/>
            <a:chOff x="5640917" y="7030579"/>
            <a:chExt cx="420370" cy="420370"/>
          </a:xfrm>
        </p:grpSpPr>
        <p:sp>
          <p:nvSpPr>
            <p:cNvPr id="49" name="object 49"/>
            <p:cNvSpPr/>
            <p:nvPr/>
          </p:nvSpPr>
          <p:spPr>
            <a:xfrm>
              <a:off x="5645679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45679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810370" y="702662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0" y="6055925"/>
            <a:ext cx="5168900" cy="2192655"/>
          </a:xfrm>
          <a:custGeom>
            <a:avLst/>
            <a:gdLst/>
            <a:ahLst/>
            <a:cxnLst/>
            <a:rect l="l" t="t" r="r" b="b"/>
            <a:pathLst>
              <a:path w="5168900" h="2192654">
                <a:moveTo>
                  <a:pt x="0" y="0"/>
                </a:moveTo>
                <a:lnTo>
                  <a:pt x="5168900" y="0"/>
                </a:lnTo>
                <a:lnTo>
                  <a:pt x="5168900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280585" y="6262299"/>
            <a:ext cx="2736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i="1" dirty="0">
                <a:latin typeface="Times New Roman"/>
                <a:cs typeface="Times New Roman"/>
              </a:rPr>
              <a:t>U </a:t>
            </a:r>
            <a:r>
              <a:rPr sz="2200" dirty="0">
                <a:latin typeface="Times New Roman"/>
                <a:cs typeface="Times New Roman"/>
              </a:rPr>
              <a:t>= { 1, 2, 3, 4, 5,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81466" y="8688220"/>
            <a:ext cx="226060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vertex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70118" y="8688784"/>
            <a:ext cx="192278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54" name="object 54"/>
          <p:cNvSpPr txBox="1"/>
          <p:nvPr/>
        </p:nvSpPr>
        <p:spPr>
          <a:xfrm>
            <a:off x="7255185" y="6551250"/>
            <a:ext cx="196913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a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3,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c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3, 4, 5,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e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{ 1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547225" y="6551250"/>
            <a:ext cx="207835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b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2,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d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  <a:tabLst>
                <a:tab pos="356235" algn="l"/>
                <a:tab pos="653415" algn="l"/>
              </a:tabLst>
            </a:pPr>
            <a:r>
              <a:rPr sz="2200" i="1" spc="-25" dirty="0">
                <a:latin typeface="Times New Roman"/>
                <a:cs typeface="Times New Roman"/>
              </a:rPr>
              <a:t>S</a:t>
            </a:r>
            <a:r>
              <a:rPr sz="2175" i="1" spc="-37" baseline="-19157" dirty="0">
                <a:latin typeface="Times New Roman"/>
                <a:cs typeface="Times New Roman"/>
              </a:rPr>
              <a:t>f</a:t>
            </a:r>
            <a:r>
              <a:rPr sz="2175" i="1" baseline="-19157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=</a:t>
            </a:r>
            <a:r>
              <a:rPr sz="2200" dirty="0">
                <a:latin typeface="Times New Roman"/>
                <a:cs typeface="Times New Roman"/>
              </a:rPr>
              <a:t>	{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1, 2, 6, 7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10" dirty="0"/>
              <a:t> </a:t>
            </a:r>
            <a:r>
              <a:rPr dirty="0"/>
              <a:t>cover</a:t>
            </a:r>
            <a:r>
              <a:rPr spc="10" dirty="0"/>
              <a:t> </a:t>
            </a:r>
            <a:r>
              <a:rPr dirty="0"/>
              <a:t>reduces</a:t>
            </a:r>
            <a:r>
              <a:rPr spc="10" dirty="0"/>
              <a:t> </a:t>
            </a:r>
            <a:r>
              <a:rPr spc="50" dirty="0"/>
              <a:t>to</a:t>
            </a:r>
            <a:r>
              <a:rPr spc="10" dirty="0"/>
              <a:t> </a:t>
            </a:r>
            <a:r>
              <a:rPr dirty="0"/>
              <a:t>set</a:t>
            </a:r>
            <a:r>
              <a:rPr spc="15" dirty="0"/>
              <a:t> </a:t>
            </a:r>
            <a:r>
              <a:rPr spc="-10" dirty="0"/>
              <a:t>cover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034859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contains 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size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contains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size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2786380"/>
            <a:ext cx="745490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607060" algn="l"/>
                <a:tab pos="1100455" algn="l"/>
                <a:tab pos="1981835" algn="l"/>
                <a:tab pos="235140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 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 cover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size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355"/>
              </a:lnSpc>
              <a:tabLst>
                <a:tab pos="7249159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{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6944" dirty="0">
                <a:latin typeface="Times New Roman"/>
                <a:cs typeface="Times New Roman"/>
              </a:rPr>
              <a:t>v</a:t>
            </a:r>
            <a:r>
              <a:rPr sz="2400" i="1" spc="300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}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200" y="6055925"/>
            <a:ext cx="5168900" cy="2192655"/>
          </a:xfrm>
          <a:custGeom>
            <a:avLst/>
            <a:gdLst/>
            <a:ahLst/>
            <a:cxnLst/>
            <a:rect l="l" t="t" r="r" b="b"/>
            <a:pathLst>
              <a:path w="5168900" h="2192654">
                <a:moveTo>
                  <a:pt x="0" y="0"/>
                </a:moveTo>
                <a:lnTo>
                  <a:pt x="5168900" y="0"/>
                </a:lnTo>
                <a:lnTo>
                  <a:pt x="5168900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80585" y="6262299"/>
            <a:ext cx="2736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i="1" dirty="0">
                <a:latin typeface="Times New Roman"/>
                <a:cs typeface="Times New Roman"/>
              </a:rPr>
              <a:t>U </a:t>
            </a:r>
            <a:r>
              <a:rPr sz="2200" dirty="0">
                <a:latin typeface="Times New Roman"/>
                <a:cs typeface="Times New Roman"/>
              </a:rPr>
              <a:t>= { 1, 2, 3, 4, 5,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185" y="6551250"/>
            <a:ext cx="196913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a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3,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c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3, 4, 5,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e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{ 1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7225" y="6551250"/>
            <a:ext cx="207835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b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2,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d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  <a:tabLst>
                <a:tab pos="356235" algn="l"/>
                <a:tab pos="653415" algn="l"/>
              </a:tabLst>
            </a:pPr>
            <a:r>
              <a:rPr sz="2200" i="1" spc="-25" dirty="0">
                <a:latin typeface="Times New Roman"/>
                <a:cs typeface="Times New Roman"/>
              </a:rPr>
              <a:t>S</a:t>
            </a:r>
            <a:r>
              <a:rPr sz="2175" i="1" spc="-37" baseline="-19157" dirty="0">
                <a:latin typeface="Times New Roman"/>
                <a:cs typeface="Times New Roman"/>
              </a:rPr>
              <a:t>f</a:t>
            </a:r>
            <a:r>
              <a:rPr sz="2175" i="1" baseline="-19157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=</a:t>
            </a:r>
            <a:r>
              <a:rPr sz="2200" dirty="0">
                <a:latin typeface="Times New Roman"/>
                <a:cs typeface="Times New Roman"/>
              </a:rPr>
              <a:t>	{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1, 2, 6, 7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24700" y="7162800"/>
            <a:ext cx="4724400" cy="927100"/>
            <a:chOff x="7124700" y="7162800"/>
            <a:chExt cx="4724400" cy="927100"/>
          </a:xfrm>
        </p:grpSpPr>
        <p:sp>
          <p:nvSpPr>
            <p:cNvPr id="11" name="object 11"/>
            <p:cNvSpPr/>
            <p:nvPr/>
          </p:nvSpPr>
          <p:spPr>
            <a:xfrm>
              <a:off x="7137400" y="7175500"/>
              <a:ext cx="2184400" cy="419100"/>
            </a:xfrm>
            <a:custGeom>
              <a:avLst/>
              <a:gdLst/>
              <a:ahLst/>
              <a:cxnLst/>
              <a:rect l="l" t="t" r="r" b="b"/>
              <a:pathLst>
                <a:path w="2184400" h="419100">
                  <a:moveTo>
                    <a:pt x="190500" y="0"/>
                  </a:moveTo>
                  <a:lnTo>
                    <a:pt x="1993900" y="0"/>
                  </a:lnTo>
                  <a:lnTo>
                    <a:pt x="2037580" y="5031"/>
                  </a:lnTo>
                  <a:lnTo>
                    <a:pt x="2077677" y="19362"/>
                  </a:lnTo>
                  <a:lnTo>
                    <a:pt x="2113048" y="41850"/>
                  </a:lnTo>
                  <a:lnTo>
                    <a:pt x="2142549" y="71351"/>
                  </a:lnTo>
                  <a:lnTo>
                    <a:pt x="2165037" y="106722"/>
                  </a:lnTo>
                  <a:lnTo>
                    <a:pt x="2179368" y="146820"/>
                  </a:lnTo>
                  <a:lnTo>
                    <a:pt x="2184400" y="190500"/>
                  </a:lnTo>
                  <a:lnTo>
                    <a:pt x="2184400" y="228600"/>
                  </a:lnTo>
                  <a:lnTo>
                    <a:pt x="2179368" y="272279"/>
                  </a:lnTo>
                  <a:lnTo>
                    <a:pt x="2165037" y="312377"/>
                  </a:lnTo>
                  <a:lnTo>
                    <a:pt x="2142549" y="347748"/>
                  </a:lnTo>
                  <a:lnTo>
                    <a:pt x="2113048" y="377249"/>
                  </a:lnTo>
                  <a:lnTo>
                    <a:pt x="2077677" y="399737"/>
                  </a:lnTo>
                  <a:lnTo>
                    <a:pt x="2037580" y="414068"/>
                  </a:lnTo>
                  <a:lnTo>
                    <a:pt x="19939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23400" y="7658100"/>
              <a:ext cx="2413000" cy="419100"/>
            </a:xfrm>
            <a:custGeom>
              <a:avLst/>
              <a:gdLst/>
              <a:ahLst/>
              <a:cxnLst/>
              <a:rect l="l" t="t" r="r" b="b"/>
              <a:pathLst>
                <a:path w="2413000" h="419100">
                  <a:moveTo>
                    <a:pt x="190500" y="0"/>
                  </a:moveTo>
                  <a:lnTo>
                    <a:pt x="2222500" y="0"/>
                  </a:lnTo>
                  <a:lnTo>
                    <a:pt x="2266180" y="5031"/>
                  </a:lnTo>
                  <a:lnTo>
                    <a:pt x="2306277" y="19362"/>
                  </a:lnTo>
                  <a:lnTo>
                    <a:pt x="2341648" y="41850"/>
                  </a:lnTo>
                  <a:lnTo>
                    <a:pt x="2371149" y="71351"/>
                  </a:lnTo>
                  <a:lnTo>
                    <a:pt x="2393637" y="106722"/>
                  </a:lnTo>
                  <a:lnTo>
                    <a:pt x="2407968" y="146820"/>
                  </a:lnTo>
                  <a:lnTo>
                    <a:pt x="2413000" y="190500"/>
                  </a:lnTo>
                  <a:lnTo>
                    <a:pt x="2413000" y="228600"/>
                  </a:lnTo>
                  <a:lnTo>
                    <a:pt x="2407968" y="272279"/>
                  </a:lnTo>
                  <a:lnTo>
                    <a:pt x="2393637" y="312377"/>
                  </a:lnTo>
                  <a:lnTo>
                    <a:pt x="2371149" y="347748"/>
                  </a:lnTo>
                  <a:lnTo>
                    <a:pt x="2341648" y="377249"/>
                  </a:lnTo>
                  <a:lnTo>
                    <a:pt x="2306277" y="399737"/>
                  </a:lnTo>
                  <a:lnTo>
                    <a:pt x="2266180" y="414068"/>
                  </a:lnTo>
                  <a:lnTo>
                    <a:pt x="22225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549328" y="5811732"/>
            <a:ext cx="4343400" cy="2453005"/>
            <a:chOff x="1549328" y="5811732"/>
            <a:chExt cx="4343400" cy="2453005"/>
          </a:xfrm>
        </p:grpSpPr>
        <p:sp>
          <p:nvSpPr>
            <p:cNvPr id="14" name="object 14"/>
            <p:cNvSpPr/>
            <p:nvPr/>
          </p:nvSpPr>
          <p:spPr>
            <a:xfrm>
              <a:off x="2701430" y="5830782"/>
              <a:ext cx="3149600" cy="1400175"/>
            </a:xfrm>
            <a:custGeom>
              <a:avLst/>
              <a:gdLst/>
              <a:ahLst/>
              <a:cxnLst/>
              <a:rect l="l" t="t" r="r" b="b"/>
              <a:pathLst>
                <a:path w="3149600" h="1400175">
                  <a:moveTo>
                    <a:pt x="0" y="0"/>
                  </a:moveTo>
                  <a:lnTo>
                    <a:pt x="3149600" y="1399821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20541" y="7230604"/>
              <a:ext cx="1230630" cy="1015365"/>
            </a:xfrm>
            <a:custGeom>
              <a:avLst/>
              <a:gdLst/>
              <a:ahLst/>
              <a:cxnLst/>
              <a:rect l="l" t="t" r="r" b="b"/>
              <a:pathLst>
                <a:path w="1230629" h="1015365">
                  <a:moveTo>
                    <a:pt x="1230488" y="0"/>
                  </a:moveTo>
                  <a:lnTo>
                    <a:pt x="0" y="101480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20541" y="5840870"/>
              <a:ext cx="1230630" cy="1390015"/>
            </a:xfrm>
            <a:custGeom>
              <a:avLst/>
              <a:gdLst/>
              <a:ahLst/>
              <a:cxnLst/>
              <a:rect l="l" t="t" r="r" b="b"/>
              <a:pathLst>
                <a:path w="1230629" h="1390015">
                  <a:moveTo>
                    <a:pt x="0" y="0"/>
                  </a:moveTo>
                  <a:lnTo>
                    <a:pt x="1230488" y="138973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0603" y="5840870"/>
              <a:ext cx="3030220" cy="1396365"/>
            </a:xfrm>
            <a:custGeom>
              <a:avLst/>
              <a:gdLst/>
              <a:ahLst/>
              <a:cxnLst/>
              <a:rect l="l" t="t" r="r" b="b"/>
              <a:pathLst>
                <a:path w="3030220" h="1396365">
                  <a:moveTo>
                    <a:pt x="0" y="1396083"/>
                  </a:moveTo>
                  <a:lnTo>
                    <a:pt x="3029938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90603" y="7236954"/>
              <a:ext cx="1361440" cy="1007110"/>
            </a:xfrm>
            <a:custGeom>
              <a:avLst/>
              <a:gdLst/>
              <a:ahLst/>
              <a:cxnLst/>
              <a:rect l="l" t="t" r="r" b="b"/>
              <a:pathLst>
                <a:path w="1361439" h="1007109">
                  <a:moveTo>
                    <a:pt x="0" y="0"/>
                  </a:moveTo>
                  <a:lnTo>
                    <a:pt x="1361440" y="1006969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1553" y="7233779"/>
              <a:ext cx="4298950" cy="0"/>
            </a:xfrm>
            <a:custGeom>
              <a:avLst/>
              <a:gdLst/>
              <a:ahLst/>
              <a:cxnLst/>
              <a:rect l="l" t="t" r="r" b="b"/>
              <a:pathLst>
                <a:path w="4298950">
                  <a:moveTo>
                    <a:pt x="0" y="0"/>
                  </a:moveTo>
                  <a:lnTo>
                    <a:pt x="2016272" y="0"/>
                  </a:lnTo>
                </a:path>
                <a:path w="4298950">
                  <a:moveTo>
                    <a:pt x="2268709" y="0"/>
                  </a:moveTo>
                  <a:lnTo>
                    <a:pt x="4298527" y="0"/>
                  </a:lnTo>
                </a:path>
              </a:pathLst>
            </a:custGeom>
            <a:ln w="4445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0603" y="5830782"/>
              <a:ext cx="1111250" cy="1406525"/>
            </a:xfrm>
            <a:custGeom>
              <a:avLst/>
              <a:gdLst/>
              <a:ahLst/>
              <a:cxnLst/>
              <a:rect l="l" t="t" r="r" b="b"/>
              <a:pathLst>
                <a:path w="1111250" h="1406525">
                  <a:moveTo>
                    <a:pt x="0" y="1406171"/>
                  </a:moveTo>
                  <a:lnTo>
                    <a:pt x="1110826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24410" y="7657012"/>
              <a:ext cx="252729" cy="339090"/>
            </a:xfrm>
            <a:custGeom>
              <a:avLst/>
              <a:gdLst/>
              <a:ahLst/>
              <a:cxnLst/>
              <a:rect l="l" t="t" r="r" b="b"/>
              <a:pathLst>
                <a:path w="252730" h="339090">
                  <a:moveTo>
                    <a:pt x="252437" y="0"/>
                  </a:moveTo>
                  <a:lnTo>
                    <a:pt x="0" y="0"/>
                  </a:lnTo>
                  <a:lnTo>
                    <a:pt x="0" y="338581"/>
                  </a:lnTo>
                  <a:lnTo>
                    <a:pt x="252437" y="338581"/>
                  </a:lnTo>
                  <a:lnTo>
                    <a:pt x="25243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13827" y="7631613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1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31848" y="6348631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21265" y="6323231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2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57917" y="647393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2"/>
                </a:lnTo>
                <a:lnTo>
                  <a:pt x="252437" y="338582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72734" y="644853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5471" y="6588153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07593" y="757770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97010" y="75523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5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10697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00114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4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7826" y="7059266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577243" y="7033866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6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98068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30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7485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7</a:t>
            </a:r>
            <a:endParaRPr sz="1950" baseline="-1923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91316" y="5630757"/>
            <a:ext cx="420370" cy="420370"/>
            <a:chOff x="2491316" y="5630757"/>
            <a:chExt cx="420370" cy="420370"/>
          </a:xfrm>
        </p:grpSpPr>
        <p:sp>
          <p:nvSpPr>
            <p:cNvPr id="37" name="object 37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4" y="0"/>
                  </a:moveTo>
                  <a:lnTo>
                    <a:pt x="182729" y="0"/>
                  </a:lnTo>
                  <a:lnTo>
                    <a:pt x="138362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2" y="400824"/>
                  </a:lnTo>
                  <a:lnTo>
                    <a:pt x="182729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1" y="351430"/>
                  </a:lnTo>
                  <a:lnTo>
                    <a:pt x="381067" y="314078"/>
                  </a:lnTo>
                  <a:lnTo>
                    <a:pt x="400825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5" y="138362"/>
                  </a:lnTo>
                  <a:lnTo>
                    <a:pt x="381067" y="96626"/>
                  </a:lnTo>
                  <a:lnTo>
                    <a:pt x="351431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28239" y="56268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410428" y="5630757"/>
            <a:ext cx="420370" cy="420370"/>
            <a:chOff x="4410428" y="5630757"/>
            <a:chExt cx="420370" cy="420370"/>
          </a:xfrm>
        </p:grpSpPr>
        <p:sp>
          <p:nvSpPr>
            <p:cNvPr id="41" name="object 41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3" y="351430"/>
                  </a:lnTo>
                  <a:lnTo>
                    <a:pt x="96626" y="381067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0" y="351430"/>
                  </a:lnTo>
                  <a:lnTo>
                    <a:pt x="381067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7" y="96626"/>
                  </a:lnTo>
                  <a:lnTo>
                    <a:pt x="351430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560050" y="56522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41930" y="8037548"/>
            <a:ext cx="420370" cy="420370"/>
            <a:chOff x="2741930" y="8037548"/>
            <a:chExt cx="420370" cy="420370"/>
          </a:xfrm>
        </p:grpSpPr>
        <p:sp>
          <p:nvSpPr>
            <p:cNvPr id="45" name="object 45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7"/>
                  </a:lnTo>
                  <a:lnTo>
                    <a:pt x="351429" y="351430"/>
                  </a:lnTo>
                  <a:lnTo>
                    <a:pt x="381066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6" y="96626"/>
                  </a:lnTo>
                  <a:lnTo>
                    <a:pt x="351429" y="59273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898684" y="8046297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380490" y="7030579"/>
            <a:ext cx="3450590" cy="1424940"/>
            <a:chOff x="1380490" y="7030579"/>
            <a:chExt cx="3450590" cy="1424940"/>
          </a:xfrm>
        </p:grpSpPr>
        <p:sp>
          <p:nvSpPr>
            <p:cNvPr id="49" name="object 49"/>
            <p:cNvSpPr/>
            <p:nvPr/>
          </p:nvSpPr>
          <p:spPr>
            <a:xfrm>
              <a:off x="1385253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2" y="351429"/>
                  </a:lnTo>
                  <a:lnTo>
                    <a:pt x="96625" y="381066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6"/>
                  </a:lnTo>
                  <a:lnTo>
                    <a:pt x="351429" y="351429"/>
                  </a:lnTo>
                  <a:lnTo>
                    <a:pt x="381066" y="314077"/>
                  </a:lnTo>
                  <a:lnTo>
                    <a:pt x="400823" y="272340"/>
                  </a:lnTo>
                  <a:lnTo>
                    <a:pt x="410702" y="227973"/>
                  </a:lnTo>
                  <a:lnTo>
                    <a:pt x="410702" y="182729"/>
                  </a:lnTo>
                  <a:lnTo>
                    <a:pt x="400823" y="138361"/>
                  </a:lnTo>
                  <a:lnTo>
                    <a:pt x="381066" y="96625"/>
                  </a:lnTo>
                  <a:lnTo>
                    <a:pt x="351429" y="59272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85252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15190" y="8040053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3"/>
                  </a:lnTo>
                  <a:lnTo>
                    <a:pt x="182730" y="410702"/>
                  </a:lnTo>
                  <a:lnTo>
                    <a:pt x="227974" y="410702"/>
                  </a:lnTo>
                  <a:lnTo>
                    <a:pt x="272341" y="400823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15191" y="804005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47350" y="805673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640917" y="7030579"/>
            <a:ext cx="420370" cy="420370"/>
            <a:chOff x="5640917" y="7030579"/>
            <a:chExt cx="420370" cy="420370"/>
          </a:xfrm>
        </p:grpSpPr>
        <p:sp>
          <p:nvSpPr>
            <p:cNvPr id="55" name="object 55"/>
            <p:cNvSpPr/>
            <p:nvPr/>
          </p:nvSpPr>
          <p:spPr>
            <a:xfrm>
              <a:off x="5645679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45679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45679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45679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810370" y="702662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380490" y="7030579"/>
            <a:ext cx="420370" cy="420370"/>
            <a:chOff x="1380490" y="7030579"/>
            <a:chExt cx="420370" cy="420370"/>
          </a:xfrm>
        </p:grpSpPr>
        <p:sp>
          <p:nvSpPr>
            <p:cNvPr id="61" name="object 61"/>
            <p:cNvSpPr/>
            <p:nvPr/>
          </p:nvSpPr>
          <p:spPr>
            <a:xfrm>
              <a:off x="1385253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2" y="351429"/>
                  </a:lnTo>
                  <a:lnTo>
                    <a:pt x="96625" y="381066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6"/>
                  </a:lnTo>
                  <a:lnTo>
                    <a:pt x="351429" y="351429"/>
                  </a:lnTo>
                  <a:lnTo>
                    <a:pt x="381066" y="314077"/>
                  </a:lnTo>
                  <a:lnTo>
                    <a:pt x="400823" y="272340"/>
                  </a:lnTo>
                  <a:lnTo>
                    <a:pt x="410702" y="227973"/>
                  </a:lnTo>
                  <a:lnTo>
                    <a:pt x="410702" y="182729"/>
                  </a:lnTo>
                  <a:lnTo>
                    <a:pt x="400823" y="138361"/>
                  </a:lnTo>
                  <a:lnTo>
                    <a:pt x="381066" y="96625"/>
                  </a:lnTo>
                  <a:lnTo>
                    <a:pt x="351429" y="59272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85252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545628" y="7039328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686800" y="2750098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7121"/>
                </a:move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799229" y="2863282"/>
            <a:ext cx="30727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2610" marR="5080" indent="-550545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“yes”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instances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V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ERTEX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-C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OVER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solved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correctly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81466" y="8688220"/>
            <a:ext cx="226060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vertex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570118" y="8688784"/>
            <a:ext cx="192278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10" dirty="0"/>
              <a:t> </a:t>
            </a:r>
            <a:r>
              <a:rPr dirty="0"/>
              <a:t>cover</a:t>
            </a:r>
            <a:r>
              <a:rPr spc="10" dirty="0"/>
              <a:t> </a:t>
            </a:r>
            <a:r>
              <a:rPr dirty="0"/>
              <a:t>reduces</a:t>
            </a:r>
            <a:r>
              <a:rPr spc="10" dirty="0"/>
              <a:t> </a:t>
            </a:r>
            <a:r>
              <a:rPr spc="50" dirty="0"/>
              <a:t>to</a:t>
            </a:r>
            <a:r>
              <a:rPr spc="10" dirty="0"/>
              <a:t> </a:t>
            </a:r>
            <a:r>
              <a:rPr dirty="0"/>
              <a:t>set</a:t>
            </a:r>
            <a:r>
              <a:rPr spc="15" dirty="0"/>
              <a:t> </a:t>
            </a:r>
            <a:r>
              <a:rPr spc="-10" dirty="0"/>
              <a:t>cover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034859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 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contains 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size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contains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 size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2786380"/>
            <a:ext cx="864489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619760" algn="l"/>
                <a:tab pos="1113155" algn="l"/>
                <a:tab pos="1977389" algn="l"/>
                <a:tab pos="234759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Y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Symbol"/>
                <a:cs typeface="Symbol"/>
              </a:rPr>
              <a:t>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Times New Roman"/>
                <a:cs typeface="Times New Roman"/>
              </a:rPr>
              <a:t>)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355"/>
              </a:lnSpc>
              <a:tabLst>
                <a:tab pos="8451850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-6944" dirty="0">
                <a:latin typeface="Times New Roman"/>
                <a:cs typeface="Times New Roman"/>
              </a:rPr>
              <a:t>v</a:t>
            </a:r>
            <a:r>
              <a:rPr sz="2400" i="1" spc="30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}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 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 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200" y="6055925"/>
            <a:ext cx="5168900" cy="2192655"/>
          </a:xfrm>
          <a:custGeom>
            <a:avLst/>
            <a:gdLst/>
            <a:ahLst/>
            <a:cxnLst/>
            <a:rect l="l" t="t" r="r" b="b"/>
            <a:pathLst>
              <a:path w="5168900" h="2192654">
                <a:moveTo>
                  <a:pt x="0" y="0"/>
                </a:moveTo>
                <a:lnTo>
                  <a:pt x="5168900" y="0"/>
                </a:lnTo>
                <a:lnTo>
                  <a:pt x="5168900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80585" y="6262299"/>
            <a:ext cx="2736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i="1" dirty="0">
                <a:latin typeface="Times New Roman"/>
                <a:cs typeface="Times New Roman"/>
              </a:rPr>
              <a:t>U </a:t>
            </a:r>
            <a:r>
              <a:rPr sz="2200" dirty="0">
                <a:latin typeface="Times New Roman"/>
                <a:cs typeface="Times New Roman"/>
              </a:rPr>
              <a:t>= { 1, 2, 3, 4, 5,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5185" y="6551250"/>
            <a:ext cx="196913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a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3,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c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3, 4, 5,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e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{ 1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7225" y="6551250"/>
            <a:ext cx="2078355" cy="14446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b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 2,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</a:pPr>
            <a:r>
              <a:rPr sz="2200" i="1" dirty="0">
                <a:latin typeface="Times New Roman"/>
                <a:cs typeface="Times New Roman"/>
              </a:rPr>
              <a:t>S</a:t>
            </a:r>
            <a:r>
              <a:rPr sz="2175" i="1" baseline="-19157" dirty="0">
                <a:latin typeface="Times New Roman"/>
                <a:cs typeface="Times New Roman"/>
              </a:rPr>
              <a:t>d</a:t>
            </a:r>
            <a:r>
              <a:rPr sz="2175" i="1" spc="277" baseline="-19157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= 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5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085"/>
              </a:spcBef>
              <a:tabLst>
                <a:tab pos="356235" algn="l"/>
                <a:tab pos="653415" algn="l"/>
              </a:tabLst>
            </a:pPr>
            <a:r>
              <a:rPr sz="2200" i="1" spc="-25" dirty="0">
                <a:latin typeface="Times New Roman"/>
                <a:cs typeface="Times New Roman"/>
              </a:rPr>
              <a:t>S</a:t>
            </a:r>
            <a:r>
              <a:rPr sz="2175" i="1" spc="-37" baseline="-19157" dirty="0">
                <a:latin typeface="Times New Roman"/>
                <a:cs typeface="Times New Roman"/>
              </a:rPr>
              <a:t>f</a:t>
            </a:r>
            <a:r>
              <a:rPr sz="2175" i="1" baseline="-19157" dirty="0">
                <a:latin typeface="Times New Roman"/>
                <a:cs typeface="Times New Roman"/>
              </a:rPr>
              <a:t>	</a:t>
            </a:r>
            <a:r>
              <a:rPr sz="2200" spc="-50" dirty="0">
                <a:latin typeface="Times New Roman"/>
                <a:cs typeface="Times New Roman"/>
              </a:rPr>
              <a:t>=</a:t>
            </a:r>
            <a:r>
              <a:rPr sz="2200" dirty="0">
                <a:latin typeface="Times New Roman"/>
                <a:cs typeface="Times New Roman"/>
              </a:rPr>
              <a:t>	{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1, 2, 6, 7 </a:t>
            </a:r>
            <a:r>
              <a:rPr sz="2200" spc="-5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24700" y="7162800"/>
            <a:ext cx="4724400" cy="927100"/>
            <a:chOff x="7124700" y="7162800"/>
            <a:chExt cx="4724400" cy="927100"/>
          </a:xfrm>
        </p:grpSpPr>
        <p:sp>
          <p:nvSpPr>
            <p:cNvPr id="11" name="object 11"/>
            <p:cNvSpPr/>
            <p:nvPr/>
          </p:nvSpPr>
          <p:spPr>
            <a:xfrm>
              <a:off x="7137400" y="7175500"/>
              <a:ext cx="2184400" cy="419100"/>
            </a:xfrm>
            <a:custGeom>
              <a:avLst/>
              <a:gdLst/>
              <a:ahLst/>
              <a:cxnLst/>
              <a:rect l="l" t="t" r="r" b="b"/>
              <a:pathLst>
                <a:path w="2184400" h="419100">
                  <a:moveTo>
                    <a:pt x="190500" y="0"/>
                  </a:moveTo>
                  <a:lnTo>
                    <a:pt x="1993900" y="0"/>
                  </a:lnTo>
                  <a:lnTo>
                    <a:pt x="2037580" y="5031"/>
                  </a:lnTo>
                  <a:lnTo>
                    <a:pt x="2077677" y="19362"/>
                  </a:lnTo>
                  <a:lnTo>
                    <a:pt x="2113048" y="41850"/>
                  </a:lnTo>
                  <a:lnTo>
                    <a:pt x="2142549" y="71351"/>
                  </a:lnTo>
                  <a:lnTo>
                    <a:pt x="2165037" y="106722"/>
                  </a:lnTo>
                  <a:lnTo>
                    <a:pt x="2179368" y="146820"/>
                  </a:lnTo>
                  <a:lnTo>
                    <a:pt x="2184400" y="190500"/>
                  </a:lnTo>
                  <a:lnTo>
                    <a:pt x="2184400" y="228600"/>
                  </a:lnTo>
                  <a:lnTo>
                    <a:pt x="2179368" y="272279"/>
                  </a:lnTo>
                  <a:lnTo>
                    <a:pt x="2165037" y="312377"/>
                  </a:lnTo>
                  <a:lnTo>
                    <a:pt x="2142549" y="347748"/>
                  </a:lnTo>
                  <a:lnTo>
                    <a:pt x="2113048" y="377249"/>
                  </a:lnTo>
                  <a:lnTo>
                    <a:pt x="2077677" y="399737"/>
                  </a:lnTo>
                  <a:lnTo>
                    <a:pt x="2037580" y="414068"/>
                  </a:lnTo>
                  <a:lnTo>
                    <a:pt x="19939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23400" y="7658100"/>
              <a:ext cx="2413000" cy="419100"/>
            </a:xfrm>
            <a:custGeom>
              <a:avLst/>
              <a:gdLst/>
              <a:ahLst/>
              <a:cxnLst/>
              <a:rect l="l" t="t" r="r" b="b"/>
              <a:pathLst>
                <a:path w="2413000" h="419100">
                  <a:moveTo>
                    <a:pt x="190500" y="0"/>
                  </a:moveTo>
                  <a:lnTo>
                    <a:pt x="2222500" y="0"/>
                  </a:lnTo>
                  <a:lnTo>
                    <a:pt x="2266180" y="5031"/>
                  </a:lnTo>
                  <a:lnTo>
                    <a:pt x="2306277" y="19362"/>
                  </a:lnTo>
                  <a:lnTo>
                    <a:pt x="2341648" y="41850"/>
                  </a:lnTo>
                  <a:lnTo>
                    <a:pt x="2371149" y="71351"/>
                  </a:lnTo>
                  <a:lnTo>
                    <a:pt x="2393637" y="106722"/>
                  </a:lnTo>
                  <a:lnTo>
                    <a:pt x="2407968" y="146820"/>
                  </a:lnTo>
                  <a:lnTo>
                    <a:pt x="2413000" y="190500"/>
                  </a:lnTo>
                  <a:lnTo>
                    <a:pt x="2413000" y="228600"/>
                  </a:lnTo>
                  <a:lnTo>
                    <a:pt x="2407968" y="272279"/>
                  </a:lnTo>
                  <a:lnTo>
                    <a:pt x="2393637" y="312377"/>
                  </a:lnTo>
                  <a:lnTo>
                    <a:pt x="2371149" y="347748"/>
                  </a:lnTo>
                  <a:lnTo>
                    <a:pt x="2341648" y="377249"/>
                  </a:lnTo>
                  <a:lnTo>
                    <a:pt x="2306277" y="399737"/>
                  </a:lnTo>
                  <a:lnTo>
                    <a:pt x="2266180" y="414068"/>
                  </a:lnTo>
                  <a:lnTo>
                    <a:pt x="22225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549328" y="5811732"/>
            <a:ext cx="4343400" cy="2453005"/>
            <a:chOff x="1549328" y="5811732"/>
            <a:chExt cx="4343400" cy="2453005"/>
          </a:xfrm>
        </p:grpSpPr>
        <p:sp>
          <p:nvSpPr>
            <p:cNvPr id="14" name="object 14"/>
            <p:cNvSpPr/>
            <p:nvPr/>
          </p:nvSpPr>
          <p:spPr>
            <a:xfrm>
              <a:off x="2701430" y="5830782"/>
              <a:ext cx="3149600" cy="1400175"/>
            </a:xfrm>
            <a:custGeom>
              <a:avLst/>
              <a:gdLst/>
              <a:ahLst/>
              <a:cxnLst/>
              <a:rect l="l" t="t" r="r" b="b"/>
              <a:pathLst>
                <a:path w="3149600" h="1400175">
                  <a:moveTo>
                    <a:pt x="0" y="0"/>
                  </a:moveTo>
                  <a:lnTo>
                    <a:pt x="3149600" y="1399821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20541" y="7230604"/>
              <a:ext cx="1230630" cy="1015365"/>
            </a:xfrm>
            <a:custGeom>
              <a:avLst/>
              <a:gdLst/>
              <a:ahLst/>
              <a:cxnLst/>
              <a:rect l="l" t="t" r="r" b="b"/>
              <a:pathLst>
                <a:path w="1230629" h="1015365">
                  <a:moveTo>
                    <a:pt x="1230488" y="0"/>
                  </a:moveTo>
                  <a:lnTo>
                    <a:pt x="0" y="101480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20541" y="5840870"/>
              <a:ext cx="1230630" cy="1390015"/>
            </a:xfrm>
            <a:custGeom>
              <a:avLst/>
              <a:gdLst/>
              <a:ahLst/>
              <a:cxnLst/>
              <a:rect l="l" t="t" r="r" b="b"/>
              <a:pathLst>
                <a:path w="1230629" h="1390015">
                  <a:moveTo>
                    <a:pt x="0" y="0"/>
                  </a:moveTo>
                  <a:lnTo>
                    <a:pt x="1230488" y="1389733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0603" y="5840870"/>
              <a:ext cx="3030220" cy="1396365"/>
            </a:xfrm>
            <a:custGeom>
              <a:avLst/>
              <a:gdLst/>
              <a:ahLst/>
              <a:cxnLst/>
              <a:rect l="l" t="t" r="r" b="b"/>
              <a:pathLst>
                <a:path w="3030220" h="1396365">
                  <a:moveTo>
                    <a:pt x="0" y="1396083"/>
                  </a:moveTo>
                  <a:lnTo>
                    <a:pt x="3029938" y="0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90603" y="7236954"/>
              <a:ext cx="1361440" cy="1007110"/>
            </a:xfrm>
            <a:custGeom>
              <a:avLst/>
              <a:gdLst/>
              <a:ahLst/>
              <a:cxnLst/>
              <a:rect l="l" t="t" r="r" b="b"/>
              <a:pathLst>
                <a:path w="1361439" h="1007109">
                  <a:moveTo>
                    <a:pt x="0" y="0"/>
                  </a:moveTo>
                  <a:lnTo>
                    <a:pt x="1361440" y="1006969"/>
                  </a:lnTo>
                </a:path>
              </a:pathLst>
            </a:custGeom>
            <a:ln w="381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1553" y="7233779"/>
              <a:ext cx="4298950" cy="0"/>
            </a:xfrm>
            <a:custGeom>
              <a:avLst/>
              <a:gdLst/>
              <a:ahLst/>
              <a:cxnLst/>
              <a:rect l="l" t="t" r="r" b="b"/>
              <a:pathLst>
                <a:path w="4298950">
                  <a:moveTo>
                    <a:pt x="0" y="0"/>
                  </a:moveTo>
                  <a:lnTo>
                    <a:pt x="2016272" y="0"/>
                  </a:lnTo>
                </a:path>
                <a:path w="4298950">
                  <a:moveTo>
                    <a:pt x="2268709" y="0"/>
                  </a:moveTo>
                  <a:lnTo>
                    <a:pt x="4298527" y="0"/>
                  </a:lnTo>
                </a:path>
              </a:pathLst>
            </a:custGeom>
            <a:ln w="4445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0603" y="5830782"/>
              <a:ext cx="1111250" cy="1406525"/>
            </a:xfrm>
            <a:custGeom>
              <a:avLst/>
              <a:gdLst/>
              <a:ahLst/>
              <a:cxnLst/>
              <a:rect l="l" t="t" r="r" b="b"/>
              <a:pathLst>
                <a:path w="1111250" h="1406525">
                  <a:moveTo>
                    <a:pt x="0" y="1406171"/>
                  </a:moveTo>
                  <a:lnTo>
                    <a:pt x="1110826" y="0"/>
                  </a:lnTo>
                </a:path>
              </a:pathLst>
            </a:custGeom>
            <a:ln w="38099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24410" y="7657012"/>
              <a:ext cx="252729" cy="339090"/>
            </a:xfrm>
            <a:custGeom>
              <a:avLst/>
              <a:gdLst/>
              <a:ahLst/>
              <a:cxnLst/>
              <a:rect l="l" t="t" r="r" b="b"/>
              <a:pathLst>
                <a:path w="252730" h="339090">
                  <a:moveTo>
                    <a:pt x="252437" y="0"/>
                  </a:moveTo>
                  <a:lnTo>
                    <a:pt x="0" y="0"/>
                  </a:lnTo>
                  <a:lnTo>
                    <a:pt x="0" y="338581"/>
                  </a:lnTo>
                  <a:lnTo>
                    <a:pt x="252437" y="338581"/>
                  </a:lnTo>
                  <a:lnTo>
                    <a:pt x="252437" y="0"/>
                  </a:lnTo>
                  <a:close/>
                </a:path>
              </a:pathLst>
            </a:custGeom>
            <a:solidFill>
              <a:srgbClr val="F2F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13827" y="7631613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1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31848" y="6348631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21265" y="6323231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2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57917" y="647393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2"/>
                </a:lnTo>
                <a:lnTo>
                  <a:pt x="252437" y="338582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72734" y="644853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5471" y="6588153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50" dirty="0"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07593" y="7577708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97010" y="75523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5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10697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00114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4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7826" y="7059266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29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577243" y="7033866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6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98068" y="6345809"/>
            <a:ext cx="252729" cy="339090"/>
          </a:xfrm>
          <a:custGeom>
            <a:avLst/>
            <a:gdLst/>
            <a:ahLst/>
            <a:cxnLst/>
            <a:rect l="l" t="t" r="r" b="b"/>
            <a:pathLst>
              <a:path w="252730" h="339090">
                <a:moveTo>
                  <a:pt x="252437" y="0"/>
                </a:moveTo>
                <a:lnTo>
                  <a:pt x="0" y="0"/>
                </a:lnTo>
                <a:lnTo>
                  <a:pt x="0" y="338581"/>
                </a:lnTo>
                <a:lnTo>
                  <a:pt x="252437" y="338581"/>
                </a:lnTo>
                <a:lnTo>
                  <a:pt x="252437" y="0"/>
                </a:lnTo>
                <a:close/>
              </a:path>
            </a:pathLst>
          </a:custGeom>
          <a:solidFill>
            <a:srgbClr val="F2F6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7485" y="6320408"/>
            <a:ext cx="273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spc="-25" dirty="0">
                <a:latin typeface="Times New Roman"/>
                <a:cs typeface="Times New Roman"/>
              </a:rPr>
              <a:t>e</a:t>
            </a:r>
            <a:r>
              <a:rPr sz="1950" spc="-37" baseline="-19230" dirty="0">
                <a:latin typeface="Times New Roman"/>
                <a:cs typeface="Times New Roman"/>
              </a:rPr>
              <a:t>7</a:t>
            </a:r>
            <a:endParaRPr sz="1950" baseline="-1923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91316" y="5630757"/>
            <a:ext cx="420370" cy="420370"/>
            <a:chOff x="2491316" y="5630757"/>
            <a:chExt cx="420370" cy="420370"/>
          </a:xfrm>
        </p:grpSpPr>
        <p:sp>
          <p:nvSpPr>
            <p:cNvPr id="37" name="object 37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4" y="0"/>
                  </a:moveTo>
                  <a:lnTo>
                    <a:pt x="182729" y="0"/>
                  </a:lnTo>
                  <a:lnTo>
                    <a:pt x="138362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2" y="400824"/>
                  </a:lnTo>
                  <a:lnTo>
                    <a:pt x="182729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1" y="351430"/>
                  </a:lnTo>
                  <a:lnTo>
                    <a:pt x="381067" y="314078"/>
                  </a:lnTo>
                  <a:lnTo>
                    <a:pt x="400825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5" y="138362"/>
                  </a:lnTo>
                  <a:lnTo>
                    <a:pt x="381067" y="96626"/>
                  </a:lnTo>
                  <a:lnTo>
                    <a:pt x="351431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96078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28239" y="56268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410428" y="5630757"/>
            <a:ext cx="420370" cy="420370"/>
            <a:chOff x="4410428" y="5630757"/>
            <a:chExt cx="420370" cy="420370"/>
          </a:xfrm>
        </p:grpSpPr>
        <p:sp>
          <p:nvSpPr>
            <p:cNvPr id="41" name="object 41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3" y="351430"/>
                  </a:lnTo>
                  <a:lnTo>
                    <a:pt x="96626" y="381067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7"/>
                  </a:lnTo>
                  <a:lnTo>
                    <a:pt x="351430" y="351430"/>
                  </a:lnTo>
                  <a:lnTo>
                    <a:pt x="381067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7" y="96626"/>
                  </a:lnTo>
                  <a:lnTo>
                    <a:pt x="351430" y="59273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15190" y="5635519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560050" y="5652206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41930" y="8037548"/>
            <a:ext cx="420370" cy="420370"/>
            <a:chOff x="2741930" y="8037548"/>
            <a:chExt cx="420370" cy="420370"/>
          </a:xfrm>
        </p:grpSpPr>
        <p:sp>
          <p:nvSpPr>
            <p:cNvPr id="45" name="object 45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3"/>
                  </a:lnTo>
                  <a:lnTo>
                    <a:pt x="29636" y="96626"/>
                  </a:lnTo>
                  <a:lnTo>
                    <a:pt x="9878" y="138362"/>
                  </a:lnTo>
                  <a:lnTo>
                    <a:pt x="0" y="182730"/>
                  </a:lnTo>
                  <a:lnTo>
                    <a:pt x="0" y="227974"/>
                  </a:lnTo>
                  <a:lnTo>
                    <a:pt x="9878" y="272341"/>
                  </a:lnTo>
                  <a:lnTo>
                    <a:pt x="29636" y="314078"/>
                  </a:lnTo>
                  <a:lnTo>
                    <a:pt x="59272" y="351430"/>
                  </a:lnTo>
                  <a:lnTo>
                    <a:pt x="96625" y="381067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7"/>
                  </a:lnTo>
                  <a:lnTo>
                    <a:pt x="351429" y="351430"/>
                  </a:lnTo>
                  <a:lnTo>
                    <a:pt x="381066" y="314078"/>
                  </a:lnTo>
                  <a:lnTo>
                    <a:pt x="400824" y="272341"/>
                  </a:lnTo>
                  <a:lnTo>
                    <a:pt x="410703" y="227974"/>
                  </a:lnTo>
                  <a:lnTo>
                    <a:pt x="410703" y="182730"/>
                  </a:lnTo>
                  <a:lnTo>
                    <a:pt x="400824" y="138362"/>
                  </a:lnTo>
                  <a:lnTo>
                    <a:pt x="381066" y="96626"/>
                  </a:lnTo>
                  <a:lnTo>
                    <a:pt x="351429" y="59273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46693" y="8042310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898684" y="8046297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380490" y="7030579"/>
            <a:ext cx="3450590" cy="1424940"/>
            <a:chOff x="1380490" y="7030579"/>
            <a:chExt cx="3450590" cy="1424940"/>
          </a:xfrm>
        </p:grpSpPr>
        <p:sp>
          <p:nvSpPr>
            <p:cNvPr id="49" name="object 49"/>
            <p:cNvSpPr/>
            <p:nvPr/>
          </p:nvSpPr>
          <p:spPr>
            <a:xfrm>
              <a:off x="1385253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2" y="351429"/>
                  </a:lnTo>
                  <a:lnTo>
                    <a:pt x="96625" y="381066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6"/>
                  </a:lnTo>
                  <a:lnTo>
                    <a:pt x="351429" y="351429"/>
                  </a:lnTo>
                  <a:lnTo>
                    <a:pt x="381066" y="314077"/>
                  </a:lnTo>
                  <a:lnTo>
                    <a:pt x="400823" y="272340"/>
                  </a:lnTo>
                  <a:lnTo>
                    <a:pt x="410702" y="227973"/>
                  </a:lnTo>
                  <a:lnTo>
                    <a:pt x="410702" y="182729"/>
                  </a:lnTo>
                  <a:lnTo>
                    <a:pt x="400823" y="138361"/>
                  </a:lnTo>
                  <a:lnTo>
                    <a:pt x="381066" y="96625"/>
                  </a:lnTo>
                  <a:lnTo>
                    <a:pt x="351429" y="59272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85252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15190" y="8040053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3"/>
                  </a:lnTo>
                  <a:lnTo>
                    <a:pt x="182730" y="410702"/>
                  </a:lnTo>
                  <a:lnTo>
                    <a:pt x="227974" y="410702"/>
                  </a:lnTo>
                  <a:lnTo>
                    <a:pt x="272341" y="400823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15191" y="804005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47350" y="8056739"/>
            <a:ext cx="152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640917" y="7030579"/>
            <a:ext cx="420370" cy="420370"/>
            <a:chOff x="5640917" y="7030579"/>
            <a:chExt cx="420370" cy="420370"/>
          </a:xfrm>
        </p:grpSpPr>
        <p:sp>
          <p:nvSpPr>
            <p:cNvPr id="55" name="object 55"/>
            <p:cNvSpPr/>
            <p:nvPr/>
          </p:nvSpPr>
          <p:spPr>
            <a:xfrm>
              <a:off x="5645679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45679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45679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227974" y="0"/>
                  </a:moveTo>
                  <a:lnTo>
                    <a:pt x="182730" y="0"/>
                  </a:lnTo>
                  <a:lnTo>
                    <a:pt x="138362" y="9878"/>
                  </a:lnTo>
                  <a:lnTo>
                    <a:pt x="96626" y="29636"/>
                  </a:lnTo>
                  <a:lnTo>
                    <a:pt x="59273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3" y="351429"/>
                  </a:lnTo>
                  <a:lnTo>
                    <a:pt x="96626" y="381066"/>
                  </a:lnTo>
                  <a:lnTo>
                    <a:pt x="138362" y="400824"/>
                  </a:lnTo>
                  <a:lnTo>
                    <a:pt x="182730" y="410703"/>
                  </a:lnTo>
                  <a:lnTo>
                    <a:pt x="227974" y="410703"/>
                  </a:lnTo>
                  <a:lnTo>
                    <a:pt x="272341" y="400824"/>
                  </a:lnTo>
                  <a:lnTo>
                    <a:pt x="314078" y="381066"/>
                  </a:lnTo>
                  <a:lnTo>
                    <a:pt x="351430" y="351429"/>
                  </a:lnTo>
                  <a:lnTo>
                    <a:pt x="381067" y="314077"/>
                  </a:lnTo>
                  <a:lnTo>
                    <a:pt x="400824" y="272340"/>
                  </a:lnTo>
                  <a:lnTo>
                    <a:pt x="410703" y="227973"/>
                  </a:lnTo>
                  <a:lnTo>
                    <a:pt x="410703" y="182729"/>
                  </a:lnTo>
                  <a:lnTo>
                    <a:pt x="400824" y="138361"/>
                  </a:lnTo>
                  <a:lnTo>
                    <a:pt x="381067" y="96625"/>
                  </a:lnTo>
                  <a:lnTo>
                    <a:pt x="351430" y="59272"/>
                  </a:lnTo>
                  <a:lnTo>
                    <a:pt x="314078" y="29636"/>
                  </a:lnTo>
                  <a:lnTo>
                    <a:pt x="272341" y="9878"/>
                  </a:lnTo>
                  <a:lnTo>
                    <a:pt x="227974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45679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5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810370" y="7026628"/>
            <a:ext cx="13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380490" y="7030579"/>
            <a:ext cx="420370" cy="420370"/>
            <a:chOff x="1380490" y="7030579"/>
            <a:chExt cx="420370" cy="420370"/>
          </a:xfrm>
        </p:grpSpPr>
        <p:sp>
          <p:nvSpPr>
            <p:cNvPr id="61" name="object 61"/>
            <p:cNvSpPr/>
            <p:nvPr/>
          </p:nvSpPr>
          <p:spPr>
            <a:xfrm>
              <a:off x="1385253" y="7035342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227973" y="0"/>
                  </a:moveTo>
                  <a:lnTo>
                    <a:pt x="182729" y="0"/>
                  </a:lnTo>
                  <a:lnTo>
                    <a:pt x="138361" y="9878"/>
                  </a:lnTo>
                  <a:lnTo>
                    <a:pt x="96625" y="29636"/>
                  </a:lnTo>
                  <a:lnTo>
                    <a:pt x="59272" y="59272"/>
                  </a:lnTo>
                  <a:lnTo>
                    <a:pt x="29636" y="96625"/>
                  </a:lnTo>
                  <a:lnTo>
                    <a:pt x="9878" y="138361"/>
                  </a:lnTo>
                  <a:lnTo>
                    <a:pt x="0" y="182729"/>
                  </a:lnTo>
                  <a:lnTo>
                    <a:pt x="0" y="227973"/>
                  </a:lnTo>
                  <a:lnTo>
                    <a:pt x="9878" y="272340"/>
                  </a:lnTo>
                  <a:lnTo>
                    <a:pt x="29636" y="314077"/>
                  </a:lnTo>
                  <a:lnTo>
                    <a:pt x="59272" y="351429"/>
                  </a:lnTo>
                  <a:lnTo>
                    <a:pt x="96625" y="381066"/>
                  </a:lnTo>
                  <a:lnTo>
                    <a:pt x="138361" y="400824"/>
                  </a:lnTo>
                  <a:lnTo>
                    <a:pt x="182729" y="410703"/>
                  </a:lnTo>
                  <a:lnTo>
                    <a:pt x="227973" y="410703"/>
                  </a:lnTo>
                  <a:lnTo>
                    <a:pt x="272340" y="400824"/>
                  </a:lnTo>
                  <a:lnTo>
                    <a:pt x="314077" y="381066"/>
                  </a:lnTo>
                  <a:lnTo>
                    <a:pt x="351429" y="351429"/>
                  </a:lnTo>
                  <a:lnTo>
                    <a:pt x="381066" y="314077"/>
                  </a:lnTo>
                  <a:lnTo>
                    <a:pt x="400823" y="272340"/>
                  </a:lnTo>
                  <a:lnTo>
                    <a:pt x="410702" y="227973"/>
                  </a:lnTo>
                  <a:lnTo>
                    <a:pt x="410702" y="182729"/>
                  </a:lnTo>
                  <a:lnTo>
                    <a:pt x="400823" y="138361"/>
                  </a:lnTo>
                  <a:lnTo>
                    <a:pt x="381066" y="96625"/>
                  </a:lnTo>
                  <a:lnTo>
                    <a:pt x="351429" y="59272"/>
                  </a:lnTo>
                  <a:lnTo>
                    <a:pt x="314077" y="29636"/>
                  </a:lnTo>
                  <a:lnTo>
                    <a:pt x="272340" y="9878"/>
                  </a:lnTo>
                  <a:lnTo>
                    <a:pt x="227973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85252" y="7035341"/>
              <a:ext cx="410845" cy="410845"/>
            </a:xfrm>
            <a:custGeom>
              <a:avLst/>
              <a:gdLst/>
              <a:ahLst/>
              <a:cxnLst/>
              <a:rect l="l" t="t" r="r" b="b"/>
              <a:pathLst>
                <a:path w="410844" h="410845">
                  <a:moveTo>
                    <a:pt x="351430" y="59272"/>
                  </a:moveTo>
                  <a:lnTo>
                    <a:pt x="381067" y="96625"/>
                  </a:lnTo>
                  <a:lnTo>
                    <a:pt x="400824" y="138362"/>
                  </a:lnTo>
                  <a:lnTo>
                    <a:pt x="410703" y="182729"/>
                  </a:lnTo>
                  <a:lnTo>
                    <a:pt x="410703" y="227973"/>
                  </a:lnTo>
                  <a:lnTo>
                    <a:pt x="400824" y="272341"/>
                  </a:lnTo>
                  <a:lnTo>
                    <a:pt x="381067" y="314078"/>
                  </a:lnTo>
                  <a:lnTo>
                    <a:pt x="351430" y="351430"/>
                  </a:lnTo>
                  <a:lnTo>
                    <a:pt x="314078" y="381067"/>
                  </a:lnTo>
                  <a:lnTo>
                    <a:pt x="272341" y="400824"/>
                  </a:lnTo>
                  <a:lnTo>
                    <a:pt x="227973" y="410703"/>
                  </a:lnTo>
                  <a:lnTo>
                    <a:pt x="182729" y="410703"/>
                  </a:lnTo>
                  <a:lnTo>
                    <a:pt x="138362" y="400824"/>
                  </a:lnTo>
                  <a:lnTo>
                    <a:pt x="96625" y="381067"/>
                  </a:lnTo>
                  <a:lnTo>
                    <a:pt x="59272" y="351430"/>
                  </a:lnTo>
                  <a:lnTo>
                    <a:pt x="29636" y="314078"/>
                  </a:lnTo>
                  <a:lnTo>
                    <a:pt x="9878" y="272341"/>
                  </a:lnTo>
                  <a:lnTo>
                    <a:pt x="0" y="227973"/>
                  </a:lnTo>
                  <a:lnTo>
                    <a:pt x="0" y="182729"/>
                  </a:lnTo>
                  <a:lnTo>
                    <a:pt x="9878" y="138362"/>
                  </a:lnTo>
                  <a:lnTo>
                    <a:pt x="29636" y="96625"/>
                  </a:lnTo>
                  <a:lnTo>
                    <a:pt x="59272" y="59272"/>
                  </a:lnTo>
                  <a:lnTo>
                    <a:pt x="96625" y="29636"/>
                  </a:lnTo>
                  <a:lnTo>
                    <a:pt x="138362" y="9878"/>
                  </a:lnTo>
                  <a:lnTo>
                    <a:pt x="182729" y="0"/>
                  </a:lnTo>
                  <a:lnTo>
                    <a:pt x="227973" y="0"/>
                  </a:lnTo>
                  <a:lnTo>
                    <a:pt x="272341" y="9878"/>
                  </a:lnTo>
                  <a:lnTo>
                    <a:pt x="314078" y="29636"/>
                  </a:lnTo>
                  <a:lnTo>
                    <a:pt x="351430" y="59272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545628" y="7039328"/>
            <a:ext cx="9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588500" y="2750098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867121"/>
                </a:move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9741671" y="2863282"/>
            <a:ext cx="29914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970" marR="5080" indent="-509905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“no”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instances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V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ERTEX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-C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OVER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solved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correctly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81466" y="8688220"/>
            <a:ext cx="226060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vertex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570118" y="8688784"/>
            <a:ext cx="1922780" cy="5619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set</a:t>
            </a:r>
            <a:r>
              <a:rPr sz="1600" b="1" spc="8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cover</a:t>
            </a:r>
            <a:r>
              <a:rPr sz="1600" b="1" spc="8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latin typeface="Tahoma"/>
                <a:cs typeface="Tahoma"/>
              </a:rPr>
              <a:t>(k</a:t>
            </a:r>
            <a:r>
              <a:rPr sz="1600" b="1" spc="-2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-1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2)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>
                <a:solidFill>
                  <a:srgbClr val="000000"/>
                </a:solidFill>
              </a:rPr>
              <a:t>constraint</a:t>
            </a:r>
            <a:r>
              <a:rPr sz="3000" spc="-145" dirty="0">
                <a:solidFill>
                  <a:srgbClr val="000000"/>
                </a:solidFill>
              </a:rPr>
              <a:t> </a:t>
            </a:r>
            <a:r>
              <a:rPr sz="3000" spc="-275" dirty="0">
                <a:solidFill>
                  <a:srgbClr val="000000"/>
                </a:solidFill>
              </a:rPr>
              <a:t>satisfaction</a:t>
            </a:r>
            <a:r>
              <a:rPr sz="3000" spc="-140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8.2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Satisfiability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037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4700" y="1338580"/>
            <a:ext cx="511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Boolean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negation.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2303780"/>
            <a:ext cx="4803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66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Clause.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disjunction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literals.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100" y="3152139"/>
            <a:ext cx="71812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490029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Conjunctive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normal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form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(CNF).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propositional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conjunction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100" y="4599939"/>
            <a:ext cx="1074737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788035" algn="l"/>
                <a:tab pos="1080135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CNF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formula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Φ</a:t>
            </a:r>
            <a:r>
              <a:rPr sz="2400" spc="114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10" dirty="0">
                <a:latin typeface="Lucida Sans Unicode"/>
                <a:cs typeface="Lucida Sans Unicode"/>
              </a:rPr>
              <a:t> assignment? </a:t>
            </a:r>
            <a:r>
              <a:rPr sz="2400" spc="-225" dirty="0">
                <a:solidFill>
                  <a:srgbClr val="0048AA"/>
                </a:solidFill>
                <a:latin typeface="Lucida Sans Unicode"/>
                <a:cs typeface="Lucida Sans Unicode"/>
              </a:rPr>
              <a:t>3-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AT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SAT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literals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corresponds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different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variable).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8577580"/>
            <a:ext cx="7888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23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application.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Electronic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design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automation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(EDA).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73220" y="2353000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19115" y="2290008"/>
            <a:ext cx="26765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53085" algn="l"/>
                <a:tab pos="1210945" algn="l"/>
                <a:tab pos="1562735" algn="l"/>
                <a:tab pos="1986280" algn="l"/>
                <a:tab pos="2338070" algn="l"/>
              </a:tabLst>
            </a:pPr>
            <a:r>
              <a:rPr sz="2600" i="1" spc="85" dirty="0">
                <a:latin typeface="Times New Roman"/>
                <a:cs typeface="Times New Roman"/>
              </a:rPr>
              <a:t>C</a:t>
            </a:r>
            <a:r>
              <a:rPr sz="2550" i="1" spc="127" baseline="-21241" dirty="0">
                <a:latin typeface="Times New Roman"/>
                <a:cs typeface="Times New Roman"/>
              </a:rPr>
              <a:t>j</a:t>
            </a:r>
            <a:r>
              <a:rPr sz="2550" i="1" baseline="-21241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1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2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3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98929" y="1314775"/>
            <a:ext cx="117348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  <a:tabLst>
                <a:tab pos="448309" algn="l"/>
                <a:tab pos="916940" algn="l"/>
              </a:tabLst>
            </a:pPr>
            <a:r>
              <a:rPr sz="2550" i="1" spc="-25" dirty="0">
                <a:latin typeface="Times New Roman"/>
                <a:cs typeface="Times New Roman"/>
              </a:rPr>
              <a:t>x</a:t>
            </a:r>
            <a:r>
              <a:rPr sz="2550" i="1" spc="-37" baseline="-21241" dirty="0">
                <a:latin typeface="Times New Roman"/>
                <a:cs typeface="Times New Roman"/>
              </a:rPr>
              <a:t>i</a:t>
            </a:r>
            <a:r>
              <a:rPr sz="2550" i="1" baseline="-21241" dirty="0">
                <a:latin typeface="Times New Roman"/>
                <a:cs typeface="Times New Roman"/>
              </a:rPr>
              <a:t>	</a:t>
            </a:r>
            <a:r>
              <a:rPr sz="2550" spc="-25" dirty="0">
                <a:latin typeface="Times New Roman"/>
                <a:cs typeface="Times New Roman"/>
              </a:rPr>
              <a:t>or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i="1" spc="-25" dirty="0">
                <a:latin typeface="Times New Roman"/>
                <a:cs typeface="Times New Roman"/>
              </a:rPr>
              <a:t>x</a:t>
            </a:r>
            <a:r>
              <a:rPr sz="2550" i="1" spc="-37" baseline="-21241" dirty="0">
                <a:latin typeface="Times New Roman"/>
                <a:cs typeface="Times New Roman"/>
              </a:rPr>
              <a:t>i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07073" y="1377416"/>
            <a:ext cx="244475" cy="0"/>
          </a:xfrm>
          <a:custGeom>
            <a:avLst/>
            <a:gdLst/>
            <a:ahLst/>
            <a:cxnLst/>
            <a:rect l="l" t="t" r="r" b="b"/>
            <a:pathLst>
              <a:path w="244475">
                <a:moveTo>
                  <a:pt x="0" y="0"/>
                </a:moveTo>
                <a:lnTo>
                  <a:pt x="244308" y="0"/>
                </a:lnTo>
              </a:path>
            </a:pathLst>
          </a:custGeom>
          <a:ln w="9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07627" y="3355662"/>
            <a:ext cx="323532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43230" algn="l"/>
                <a:tab pos="830580" algn="l"/>
                <a:tab pos="2162175" algn="l"/>
                <a:tab pos="2872105" algn="l"/>
              </a:tabLst>
            </a:pPr>
            <a:r>
              <a:rPr sz="2550" spc="-50" dirty="0">
                <a:latin typeface="Symbol"/>
                <a:cs typeface="Symbol"/>
              </a:rPr>
              <a:t>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spc="-50" dirty="0">
                <a:latin typeface="Symbol"/>
                <a:cs typeface="Symbol"/>
              </a:rPr>
              <a:t>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i="1" spc="-60" dirty="0">
                <a:latin typeface="Times New Roman"/>
                <a:cs typeface="Times New Roman"/>
              </a:rPr>
              <a:t>C</a:t>
            </a:r>
            <a:r>
              <a:rPr sz="2550" spc="-89" baseline="-21241" dirty="0">
                <a:latin typeface="Times New Roman"/>
                <a:cs typeface="Times New Roman"/>
              </a:rPr>
              <a:t>1</a:t>
            </a:r>
            <a:r>
              <a:rPr sz="2550" spc="-60" baseline="-21241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</a:t>
            </a:r>
            <a:r>
              <a:rPr sz="2550" spc="-26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C</a:t>
            </a:r>
            <a:r>
              <a:rPr sz="2550" baseline="-21241" dirty="0">
                <a:latin typeface="Times New Roman"/>
                <a:cs typeface="Times New Roman"/>
              </a:rPr>
              <a:t>2</a:t>
            </a:r>
            <a:r>
              <a:rPr sz="2550" spc="195" baseline="-21241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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i="1" dirty="0">
                <a:latin typeface="Times New Roman"/>
                <a:cs typeface="Times New Roman"/>
              </a:rPr>
              <a:t>C</a:t>
            </a:r>
            <a:r>
              <a:rPr sz="2550" baseline="-21241" dirty="0">
                <a:latin typeface="Times New Roman"/>
                <a:cs typeface="Times New Roman"/>
              </a:rPr>
              <a:t>3</a:t>
            </a:r>
            <a:r>
              <a:rPr sz="2550" spc="-30" baseline="-21241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</a:t>
            </a:r>
            <a:r>
              <a:rPr sz="2550" dirty="0">
                <a:latin typeface="Times New Roman"/>
                <a:cs typeface="Times New Roman"/>
              </a:rPr>
              <a:t>	</a:t>
            </a:r>
            <a:r>
              <a:rPr sz="2550" i="1" spc="-25" dirty="0">
                <a:latin typeface="Times New Roman"/>
                <a:cs typeface="Times New Roman"/>
              </a:rPr>
              <a:t>C</a:t>
            </a:r>
            <a:r>
              <a:rPr sz="2550" spc="-37" baseline="-21241" dirty="0">
                <a:latin typeface="Times New Roman"/>
                <a:cs typeface="Times New Roman"/>
              </a:rPr>
              <a:t>4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5304" y="7640649"/>
            <a:ext cx="650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03070" algn="l"/>
              </a:tabLst>
            </a:pPr>
            <a:r>
              <a:rPr sz="1800" b="1" dirty="0">
                <a:latin typeface="Tahoma"/>
                <a:cs typeface="Tahoma"/>
              </a:rPr>
              <a:t>yes</a:t>
            </a:r>
            <a:r>
              <a:rPr sz="1800" b="1" spc="13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instance:</a:t>
            </a:r>
            <a:r>
              <a:rPr sz="1800" b="1" dirty="0">
                <a:latin typeface="Tahoma"/>
                <a:cs typeface="Tahoma"/>
              </a:rPr>
              <a:t>	x</a:t>
            </a:r>
            <a:r>
              <a:rPr sz="1800" b="1" baseline="-20833" dirty="0">
                <a:latin typeface="Tahoma"/>
                <a:cs typeface="Tahoma"/>
              </a:rPr>
              <a:t>1</a:t>
            </a:r>
            <a:r>
              <a:rPr sz="1800" b="1" spc="300" baseline="-20833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true,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20833" dirty="0">
                <a:latin typeface="Tahoma"/>
                <a:cs typeface="Tahoma"/>
              </a:rPr>
              <a:t>2</a:t>
            </a:r>
            <a:r>
              <a:rPr sz="1800" b="1" spc="300" baseline="-20833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true,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20833" dirty="0">
                <a:latin typeface="Tahoma"/>
                <a:cs typeface="Tahoma"/>
              </a:rPr>
              <a:t>3</a:t>
            </a:r>
            <a:r>
              <a:rPr sz="1800" b="1" spc="300" baseline="-20833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false,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20833" dirty="0">
                <a:latin typeface="Tahoma"/>
                <a:cs typeface="Tahoma"/>
              </a:rPr>
              <a:t>4</a:t>
            </a:r>
            <a:r>
              <a:rPr sz="1800" b="1" spc="307" baseline="-20833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2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false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01617" y="687653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435" y="0"/>
                </a:lnTo>
              </a:path>
            </a:pathLst>
          </a:custGeom>
          <a:ln w="8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0363" y="6876532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3092" y="0"/>
                </a:lnTo>
              </a:path>
            </a:pathLst>
          </a:custGeom>
          <a:ln w="8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81807" y="687653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435" y="0"/>
                </a:lnTo>
              </a:path>
            </a:pathLst>
          </a:custGeom>
          <a:ln w="81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57400" y="6565900"/>
            <a:ext cx="8077200" cy="90170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323215">
              <a:lnSpc>
                <a:spcPct val="100000"/>
              </a:lnSpc>
              <a:spcBef>
                <a:spcPts val="905"/>
              </a:spcBef>
              <a:tabLst>
                <a:tab pos="731520" algn="l"/>
                <a:tab pos="1047750" algn="l"/>
                <a:tab pos="1603375" algn="l"/>
                <a:tab pos="1921510" algn="l"/>
                <a:tab pos="2305050" algn="l"/>
                <a:tab pos="2623820" algn="l"/>
                <a:tab pos="3952240" algn="l"/>
                <a:tab pos="4271010" algn="l"/>
                <a:tab pos="4654550" algn="l"/>
                <a:tab pos="4972685" algn="l"/>
                <a:tab pos="5534025" algn="l"/>
                <a:tab pos="6383020" algn="l"/>
                <a:tab pos="6701790" algn="l"/>
                <a:tab pos="7085330" algn="l"/>
                <a:tab pos="7404100" algn="l"/>
              </a:tabLst>
            </a:pPr>
            <a:r>
              <a:rPr sz="2300" spc="-50" dirty="0">
                <a:latin typeface="Symbol"/>
                <a:cs typeface="Symbol"/>
              </a:rPr>
              <a:t>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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5250" spc="-600" baseline="-6349" dirty="0">
                <a:latin typeface="Symbol"/>
                <a:cs typeface="Symbol"/>
              </a:rPr>
              <a:t></a:t>
            </a:r>
            <a:r>
              <a:rPr sz="5250" spc="-60" baseline="-6349" dirty="0">
                <a:latin typeface="Times New Roman"/>
                <a:cs typeface="Times New Roman"/>
              </a:rPr>
              <a:t> 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1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2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dirty="0">
                <a:latin typeface="Times New Roman"/>
                <a:cs typeface="Times New Roman"/>
              </a:rPr>
              <a:t>x</a:t>
            </a:r>
            <a:r>
              <a:rPr sz="2325" baseline="-21505" dirty="0">
                <a:latin typeface="Times New Roman"/>
                <a:cs typeface="Times New Roman"/>
              </a:rPr>
              <a:t>3</a:t>
            </a:r>
            <a:r>
              <a:rPr sz="5250" baseline="-6349" dirty="0">
                <a:latin typeface="Symbol"/>
                <a:cs typeface="Symbol"/>
              </a:rPr>
              <a:t></a:t>
            </a:r>
            <a:r>
              <a:rPr sz="5250" baseline="-6349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Symbol"/>
                <a:cs typeface="Symbol"/>
              </a:rPr>
              <a:t></a:t>
            </a:r>
            <a:r>
              <a:rPr sz="2300" spc="265" dirty="0">
                <a:latin typeface="Times New Roman"/>
                <a:cs typeface="Times New Roman"/>
              </a:rPr>
              <a:t> </a:t>
            </a:r>
            <a:r>
              <a:rPr sz="5250" spc="-600" baseline="-6349" dirty="0">
                <a:latin typeface="Symbol"/>
                <a:cs typeface="Symbol"/>
              </a:rPr>
              <a:t></a:t>
            </a:r>
            <a:r>
              <a:rPr sz="5250" spc="-60" baseline="-6349" dirty="0">
                <a:latin typeface="Times New Roman"/>
                <a:cs typeface="Times New Roman"/>
              </a:rPr>
              <a:t> 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1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2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3</a:t>
            </a:r>
            <a:r>
              <a:rPr sz="5250" spc="-37" baseline="-6349" dirty="0">
                <a:latin typeface="Symbol"/>
                <a:cs typeface="Symbol"/>
              </a:rPr>
              <a:t></a:t>
            </a:r>
            <a:r>
              <a:rPr sz="5250" baseline="-6349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Symbol"/>
                <a:cs typeface="Symbol"/>
              </a:rPr>
              <a:t></a:t>
            </a:r>
            <a:r>
              <a:rPr sz="2300" spc="340" dirty="0">
                <a:latin typeface="Times New Roman"/>
                <a:cs typeface="Times New Roman"/>
              </a:rPr>
              <a:t> </a:t>
            </a:r>
            <a:r>
              <a:rPr sz="5250" spc="-600" baseline="-6349" dirty="0">
                <a:latin typeface="Symbol"/>
                <a:cs typeface="Symbol"/>
              </a:rPr>
              <a:t></a:t>
            </a:r>
            <a:r>
              <a:rPr sz="5250" spc="-60" baseline="-6349" dirty="0">
                <a:latin typeface="Times New Roman"/>
                <a:cs typeface="Times New Roman"/>
              </a:rPr>
              <a:t> 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1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spc="-25" dirty="0">
                <a:latin typeface="Times New Roman"/>
                <a:cs typeface="Times New Roman"/>
              </a:rPr>
              <a:t>x</a:t>
            </a:r>
            <a:r>
              <a:rPr sz="2325" spc="-37" baseline="-21505" dirty="0">
                <a:latin typeface="Times New Roman"/>
                <a:cs typeface="Times New Roman"/>
              </a:rPr>
              <a:t>2</a:t>
            </a:r>
            <a:r>
              <a:rPr sz="2325" baseline="-21505" dirty="0">
                <a:latin typeface="Times New Roman"/>
                <a:cs typeface="Times New Roman"/>
              </a:rPr>
              <a:t>	</a:t>
            </a:r>
            <a:r>
              <a:rPr sz="2300" spc="-50" dirty="0">
                <a:latin typeface="Symbol"/>
                <a:cs typeface="Symbol"/>
              </a:rPr>
              <a:t>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i="1" dirty="0">
                <a:latin typeface="Times New Roman"/>
                <a:cs typeface="Times New Roman"/>
              </a:rPr>
              <a:t>x</a:t>
            </a:r>
            <a:r>
              <a:rPr sz="2325" baseline="-21505" dirty="0">
                <a:latin typeface="Times New Roman"/>
                <a:cs typeface="Times New Roman"/>
              </a:rPr>
              <a:t>4</a:t>
            </a:r>
            <a:r>
              <a:rPr sz="2325" spc="-142" baseline="-21505" dirty="0">
                <a:latin typeface="Times New Roman"/>
                <a:cs typeface="Times New Roman"/>
              </a:rPr>
              <a:t> </a:t>
            </a:r>
            <a:r>
              <a:rPr sz="5250" spc="-675" baseline="-6349" dirty="0">
                <a:latin typeface="Symbol"/>
                <a:cs typeface="Symbol"/>
              </a:rPr>
              <a:t></a:t>
            </a:r>
            <a:endParaRPr sz="5250" baseline="-6349">
              <a:latin typeface="Symbol"/>
              <a:cs typeface="Symbo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is</a:t>
            </a:r>
            <a:r>
              <a:rPr spc="95" dirty="0"/>
              <a:t> </a:t>
            </a:r>
            <a:r>
              <a:rPr spc="45" dirty="0"/>
              <a:t>hard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17536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946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Scientific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hypothesis.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148272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</a:t>
            </a:r>
            <a:r>
              <a:rPr sz="2400" spc="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vs.</a:t>
            </a:r>
            <a:r>
              <a:rPr sz="2400" spc="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NP.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hypothesis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equivalent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b="1" spc="155" dirty="0">
                <a:latin typeface="Trebuchet MS"/>
                <a:cs typeface="Trebuchet MS"/>
              </a:rPr>
              <a:t>P</a:t>
            </a:r>
            <a:r>
              <a:rPr sz="2400" b="1" spc="9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ahoma"/>
                <a:cs typeface="Tahoma"/>
              </a:rPr>
              <a:t>≠</a:t>
            </a:r>
            <a:r>
              <a:rPr sz="2400" b="1" spc="105" dirty="0">
                <a:latin typeface="Tahoma"/>
                <a:cs typeface="Tahoma"/>
              </a:rPr>
              <a:t> </a:t>
            </a:r>
            <a:r>
              <a:rPr sz="2400" b="1" spc="210" dirty="0">
                <a:latin typeface="Trebuchet MS"/>
                <a:cs typeface="Trebuchet MS"/>
              </a:rPr>
              <a:t>NP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conjecture.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800" y="3132328"/>
            <a:ext cx="8863536" cy="47607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22564" y="8167687"/>
            <a:ext cx="5157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AAAAAA"/>
                </a:solidFill>
                <a:latin typeface="Tahoma"/>
                <a:cs typeface="Tahoma"/>
              </a:rPr>
              <a:t>https://</a:t>
            </a:r>
            <a:r>
              <a:rPr sz="1600" b="1" spc="-10" dirty="0">
                <a:solidFill>
                  <a:srgbClr val="AAAAAA"/>
                </a:solidFill>
                <a:latin typeface="Tahoma"/>
                <a:cs typeface="Tahoma"/>
                <a:hlinkClick r:id="rId3"/>
              </a:rPr>
              <a:t>www.facebook.com/pg/npcompleteteens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35" dirty="0"/>
              <a:t> </a:t>
            </a:r>
            <a:r>
              <a:rPr dirty="0"/>
              <a:t>reduces</a:t>
            </a:r>
            <a:r>
              <a:rPr spc="135" dirty="0"/>
              <a:t> </a:t>
            </a:r>
            <a:r>
              <a:rPr spc="50" dirty="0"/>
              <a:t>to</a:t>
            </a:r>
            <a:r>
              <a:rPr spc="135" dirty="0"/>
              <a:t> </a:t>
            </a:r>
            <a:r>
              <a:rPr dirty="0"/>
              <a:t>independent</a:t>
            </a:r>
            <a:r>
              <a:rPr spc="135" dirty="0"/>
              <a:t> </a:t>
            </a:r>
            <a:r>
              <a:rPr spc="-25" dirty="0"/>
              <a:t>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1468100" cy="3923029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6944" dirty="0">
                <a:latin typeface="Times New Roman"/>
                <a:cs typeface="Times New Roman"/>
              </a:rPr>
              <a:t>P</a:t>
            </a:r>
            <a:r>
              <a:rPr sz="2400" spc="50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ET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 marR="43180">
              <a:lnSpc>
                <a:spcPct val="131900"/>
              </a:lnSpc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S</a:t>
            </a:r>
            <a:r>
              <a:rPr sz="1900" spc="-10" dirty="0">
                <a:latin typeface="Lucida Sans Unicode"/>
                <a:cs typeface="Lucida Sans Unicode"/>
              </a:rPr>
              <a:t>ET</a:t>
            </a:r>
            <a:r>
              <a:rPr sz="1900" spc="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3300" spc="-442" baseline="7575" dirty="0">
                <a:latin typeface="Symbol"/>
                <a:cs typeface="Symbol"/>
              </a:rPr>
              <a:t></a:t>
            </a:r>
            <a:r>
              <a:rPr sz="2400" spc="-295" dirty="0">
                <a:latin typeface="Times New Roman"/>
                <a:cs typeface="Times New Roman"/>
              </a:rPr>
              <a:t>Φ</a:t>
            </a:r>
            <a:r>
              <a:rPr sz="3300" spc="-442" baseline="7575" dirty="0">
                <a:latin typeface="Symbol"/>
                <a:cs typeface="Symbol"/>
              </a:rPr>
              <a:t></a:t>
            </a:r>
            <a:r>
              <a:rPr sz="3300" spc="75" baseline="7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2615"/>
              </a:lnSpc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Connect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triangle.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Connect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negations.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68738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2065" y="9005251"/>
            <a:ext cx="225425" cy="0"/>
          </a:xfrm>
          <a:custGeom>
            <a:avLst/>
            <a:gdLst/>
            <a:ahLst/>
            <a:cxnLst/>
            <a:rect l="l" t="t" r="r" b="b"/>
            <a:pathLst>
              <a:path w="225425">
                <a:moveTo>
                  <a:pt x="0" y="0"/>
                </a:moveTo>
                <a:lnTo>
                  <a:pt x="224971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7794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5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293697" y="8271040"/>
            <a:ext cx="248920" cy="243204"/>
            <a:chOff x="2293697" y="8271040"/>
            <a:chExt cx="248920" cy="243204"/>
          </a:xfrm>
        </p:grpSpPr>
        <p:sp>
          <p:nvSpPr>
            <p:cNvPr id="9" name="object 9"/>
            <p:cNvSpPr/>
            <p:nvPr/>
          </p:nvSpPr>
          <p:spPr>
            <a:xfrm>
              <a:off x="2417183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3697" y="8271040"/>
              <a:ext cx="248569" cy="21691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857772" y="8271040"/>
            <a:ext cx="248920" cy="243204"/>
            <a:chOff x="3857772" y="8271040"/>
            <a:chExt cx="248920" cy="243204"/>
          </a:xfrm>
        </p:grpSpPr>
        <p:sp>
          <p:nvSpPr>
            <p:cNvPr id="12" name="object 12"/>
            <p:cNvSpPr/>
            <p:nvPr/>
          </p:nvSpPr>
          <p:spPr>
            <a:xfrm>
              <a:off x="3981259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772" y="8271040"/>
              <a:ext cx="148021" cy="142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5127" y="8346508"/>
              <a:ext cx="81248" cy="14297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171661" y="6354772"/>
            <a:ext cx="215900" cy="242570"/>
            <a:chOff x="3171661" y="6354772"/>
            <a:chExt cx="215900" cy="242570"/>
          </a:xfrm>
        </p:grpSpPr>
        <p:sp>
          <p:nvSpPr>
            <p:cNvPr id="16" name="object 16"/>
            <p:cNvSpPr/>
            <p:nvPr/>
          </p:nvSpPr>
          <p:spPr>
            <a:xfrm>
              <a:off x="3296089" y="659722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1661" y="6354772"/>
              <a:ext cx="215884" cy="216391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3173372" y="6228006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28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727330" y="8271040"/>
            <a:ext cx="215265" cy="243204"/>
            <a:chOff x="5727330" y="8271040"/>
            <a:chExt cx="215265" cy="243204"/>
          </a:xfrm>
        </p:grpSpPr>
        <p:sp>
          <p:nvSpPr>
            <p:cNvPr id="20" name="object 20"/>
            <p:cNvSpPr/>
            <p:nvPr/>
          </p:nvSpPr>
          <p:spPr>
            <a:xfrm>
              <a:off x="5851256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7330" y="8271040"/>
              <a:ext cx="215012" cy="21691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9109364" y="8271040"/>
            <a:ext cx="248920" cy="243204"/>
            <a:chOff x="9109364" y="8271040"/>
            <a:chExt cx="248920" cy="243204"/>
          </a:xfrm>
        </p:grpSpPr>
        <p:sp>
          <p:nvSpPr>
            <p:cNvPr id="23" name="object 23"/>
            <p:cNvSpPr/>
            <p:nvPr/>
          </p:nvSpPr>
          <p:spPr>
            <a:xfrm>
              <a:off x="9232850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9364" y="8271040"/>
              <a:ext cx="248569" cy="216914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0665043" y="8271040"/>
            <a:ext cx="257810" cy="243204"/>
            <a:chOff x="10665043" y="8271040"/>
            <a:chExt cx="257810" cy="243204"/>
          </a:xfrm>
        </p:grpSpPr>
        <p:sp>
          <p:nvSpPr>
            <p:cNvPr id="26" name="object 26"/>
            <p:cNvSpPr/>
            <p:nvPr/>
          </p:nvSpPr>
          <p:spPr>
            <a:xfrm>
              <a:off x="10788791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043" y="8271040"/>
              <a:ext cx="257404" cy="21691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989897" y="6354772"/>
            <a:ext cx="214629" cy="242570"/>
            <a:chOff x="9989897" y="6354772"/>
            <a:chExt cx="214629" cy="242570"/>
          </a:xfrm>
        </p:grpSpPr>
        <p:sp>
          <p:nvSpPr>
            <p:cNvPr id="29" name="object 29"/>
            <p:cNvSpPr/>
            <p:nvPr/>
          </p:nvSpPr>
          <p:spPr>
            <a:xfrm>
              <a:off x="10113383" y="659722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9897" y="6354772"/>
              <a:ext cx="214249" cy="216391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9991596" y="6228006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52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6564981" y="6330261"/>
            <a:ext cx="250190" cy="243840"/>
            <a:chOff x="6564981" y="6330261"/>
            <a:chExt cx="250190" cy="243840"/>
          </a:xfrm>
        </p:grpSpPr>
        <p:sp>
          <p:nvSpPr>
            <p:cNvPr id="33" name="object 33"/>
            <p:cNvSpPr/>
            <p:nvPr/>
          </p:nvSpPr>
          <p:spPr>
            <a:xfrm>
              <a:off x="6688962" y="65740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4981" y="6330261"/>
              <a:ext cx="249567" cy="217613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6566686" y="620277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388" y="0"/>
                </a:lnTo>
              </a:path>
            </a:pathLst>
          </a:custGeom>
          <a:ln w="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297497" y="8271040"/>
            <a:ext cx="248920" cy="243204"/>
            <a:chOff x="7297497" y="8271040"/>
            <a:chExt cx="248920" cy="243204"/>
          </a:xfrm>
        </p:grpSpPr>
        <p:sp>
          <p:nvSpPr>
            <p:cNvPr id="37" name="object 37"/>
            <p:cNvSpPr/>
            <p:nvPr/>
          </p:nvSpPr>
          <p:spPr>
            <a:xfrm>
              <a:off x="7420983" y="851408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497" y="8271040"/>
              <a:ext cx="148019" cy="1422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852" y="8346508"/>
              <a:ext cx="81248" cy="14297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293937" y="6675437"/>
            <a:ext cx="8625205" cy="1475740"/>
            <a:chOff x="2293937" y="6675437"/>
            <a:chExt cx="8625205" cy="1475740"/>
          </a:xfrm>
        </p:grpSpPr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8700" y="7895448"/>
              <a:ext cx="254000" cy="2506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98700" y="7895449"/>
              <a:ext cx="254000" cy="250825"/>
            </a:xfrm>
            <a:custGeom>
              <a:avLst/>
              <a:gdLst/>
              <a:ahLst/>
              <a:cxnLst/>
              <a:rect l="l" t="t" r="r" b="b"/>
              <a:pathLst>
                <a:path w="254000" h="250825">
                  <a:moveTo>
                    <a:pt x="216802" y="36701"/>
                  </a:moveTo>
                  <a:lnTo>
                    <a:pt x="244700" y="78153"/>
                  </a:lnTo>
                  <a:lnTo>
                    <a:pt x="254000" y="125306"/>
                  </a:lnTo>
                  <a:lnTo>
                    <a:pt x="244700" y="172459"/>
                  </a:lnTo>
                  <a:lnTo>
                    <a:pt x="216802" y="213911"/>
                  </a:lnTo>
                  <a:lnTo>
                    <a:pt x="174790" y="241437"/>
                  </a:lnTo>
                  <a:lnTo>
                    <a:pt x="127000" y="250613"/>
                  </a:lnTo>
                  <a:lnTo>
                    <a:pt x="79209" y="241437"/>
                  </a:lnTo>
                  <a:lnTo>
                    <a:pt x="37197" y="213911"/>
                  </a:lnTo>
                  <a:lnTo>
                    <a:pt x="9299" y="172459"/>
                  </a:lnTo>
                  <a:lnTo>
                    <a:pt x="0" y="125306"/>
                  </a:lnTo>
                  <a:lnTo>
                    <a:pt x="9299" y="78153"/>
                  </a:lnTo>
                  <a:lnTo>
                    <a:pt x="37197" y="36701"/>
                  </a:lnTo>
                  <a:lnTo>
                    <a:pt x="79209" y="9175"/>
                  </a:lnTo>
                  <a:lnTo>
                    <a:pt x="127000" y="0"/>
                  </a:lnTo>
                  <a:lnTo>
                    <a:pt x="174790" y="9175"/>
                  </a:lnTo>
                  <a:lnTo>
                    <a:pt x="216802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4995" y="7895448"/>
              <a:ext cx="250613" cy="25061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84499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1538" y="6680199"/>
              <a:ext cx="250612" cy="25061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31538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435" y="7895448"/>
              <a:ext cx="250613" cy="25061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71443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529" y="7895448"/>
              <a:ext cx="250614" cy="25061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65529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2070" y="6680199"/>
              <a:ext cx="250614" cy="25061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552070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2391" y="7895448"/>
              <a:ext cx="250613" cy="25061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112391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3484" y="7895448"/>
              <a:ext cx="250612" cy="25061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663484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0026" y="6680199"/>
              <a:ext cx="250612" cy="25061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950026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46027" y="6897510"/>
              <a:ext cx="537845" cy="1034415"/>
            </a:xfrm>
            <a:custGeom>
              <a:avLst/>
              <a:gdLst/>
              <a:ahLst/>
              <a:cxnLst/>
              <a:rect l="l" t="t" r="r" b="b"/>
              <a:pathLst>
                <a:path w="537845" h="1034415">
                  <a:moveTo>
                    <a:pt x="0" y="0"/>
                  </a:moveTo>
                  <a:lnTo>
                    <a:pt x="537351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52700" y="8021885"/>
              <a:ext cx="1298575" cy="2540"/>
            </a:xfrm>
            <a:custGeom>
              <a:avLst/>
              <a:gdLst/>
              <a:ahLst/>
              <a:cxnLst/>
              <a:rect l="l" t="t" r="r" b="b"/>
              <a:pathLst>
                <a:path w="1298575" h="2540">
                  <a:moveTo>
                    <a:pt x="0" y="0"/>
                  </a:moveTo>
                  <a:lnTo>
                    <a:pt x="1298221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08390" y="6897510"/>
              <a:ext cx="661670" cy="1034415"/>
            </a:xfrm>
            <a:custGeom>
              <a:avLst/>
              <a:gdLst/>
              <a:ahLst/>
              <a:cxnLst/>
              <a:rect l="l" t="t" r="r" b="b"/>
              <a:pathLst>
                <a:path w="661669" h="1034415">
                  <a:moveTo>
                    <a:pt x="0" y="1034062"/>
                  </a:moveTo>
                  <a:lnTo>
                    <a:pt x="661528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66559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65049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928925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64516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63003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326880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82151" y="6807200"/>
              <a:ext cx="2368550" cy="1122680"/>
            </a:xfrm>
            <a:custGeom>
              <a:avLst/>
              <a:gdLst/>
              <a:ahLst/>
              <a:cxnLst/>
              <a:rect l="l" t="t" r="r" b="b"/>
              <a:pathLst>
                <a:path w="2368550" h="1122679">
                  <a:moveTo>
                    <a:pt x="0" y="0"/>
                  </a:moveTo>
                  <a:lnTo>
                    <a:pt x="2368409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28925" y="6807200"/>
              <a:ext cx="4021454" cy="1122680"/>
            </a:xfrm>
            <a:custGeom>
              <a:avLst/>
              <a:gdLst/>
              <a:ahLst/>
              <a:cxnLst/>
              <a:rect l="l" t="t" r="r" b="b"/>
              <a:pathLst>
                <a:path w="4021454" h="1122679">
                  <a:moveTo>
                    <a:pt x="4021101" y="0"/>
                  </a:moveTo>
                  <a:lnTo>
                    <a:pt x="0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14600" y="6807200"/>
              <a:ext cx="4041775" cy="1122680"/>
            </a:xfrm>
            <a:custGeom>
              <a:avLst/>
              <a:gdLst/>
              <a:ahLst/>
              <a:cxnLst/>
              <a:rect l="l" t="t" r="r" b="b"/>
              <a:pathLst>
                <a:path w="4041775" h="1122679">
                  <a:moveTo>
                    <a:pt x="0" y="1122115"/>
                  </a:moveTo>
                  <a:lnTo>
                    <a:pt x="404142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02685" y="6807200"/>
              <a:ext cx="2346325" cy="1122680"/>
            </a:xfrm>
            <a:custGeom>
              <a:avLst/>
              <a:gdLst/>
              <a:ahLst/>
              <a:cxnLst/>
              <a:rect l="l" t="t" r="r" b="b"/>
              <a:pathLst>
                <a:path w="2346325" h="1122679">
                  <a:moveTo>
                    <a:pt x="2345830" y="1122115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97246" y="6904037"/>
            <a:ext cx="177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86034" y="8752284"/>
            <a:ext cx="58420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k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00652" y="8980113"/>
            <a:ext cx="4105910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293370" algn="l"/>
                <a:tab pos="1410970" algn="l"/>
                <a:tab pos="3499485" algn="l"/>
              </a:tabLst>
            </a:pPr>
            <a:r>
              <a:rPr sz="2050" spc="-50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6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34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37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3</a:t>
            </a:r>
            <a:r>
              <a:rPr sz="4650" baseline="-6272" dirty="0">
                <a:latin typeface="Symbol"/>
                <a:cs typeface="Symbol"/>
              </a:rPr>
              <a:t></a:t>
            </a:r>
            <a:r>
              <a:rPr sz="4650" spc="127" baseline="-627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</a:t>
            </a:r>
            <a:r>
              <a:rPr sz="2050" spc="260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72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25" dirty="0">
                <a:latin typeface="Times New Roman"/>
                <a:cs typeface="Times New Roman"/>
              </a:rPr>
              <a:t> </a:t>
            </a:r>
            <a:r>
              <a:rPr sz="2050" i="1" spc="-35" dirty="0">
                <a:latin typeface="Times New Roman"/>
                <a:cs typeface="Times New Roman"/>
              </a:rPr>
              <a:t>x</a:t>
            </a:r>
            <a:r>
              <a:rPr sz="2025" spc="-52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59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x</a:t>
            </a:r>
            <a:r>
              <a:rPr sz="2025" spc="-75" baseline="-20576" dirty="0">
                <a:latin typeface="Times New Roman"/>
                <a:cs typeface="Times New Roman"/>
              </a:rPr>
              <a:t>3</a:t>
            </a:r>
            <a:r>
              <a:rPr sz="4650" spc="-75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569665" y="8980113"/>
            <a:ext cx="2012314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1391285" algn="l"/>
              </a:tabLst>
            </a:pPr>
            <a:r>
              <a:rPr sz="2050" dirty="0">
                <a:latin typeface="Symbol"/>
                <a:cs typeface="Symbol"/>
              </a:rPr>
              <a:t></a:t>
            </a:r>
            <a:r>
              <a:rPr sz="2050" spc="254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60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9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45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5" dirty="0">
                <a:latin typeface="Times New Roman"/>
                <a:cs typeface="Times New Roman"/>
              </a:rPr>
              <a:t> 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4</a:t>
            </a:r>
            <a:r>
              <a:rPr sz="2025" spc="-179" baseline="-20576" dirty="0">
                <a:latin typeface="Times New Roman"/>
                <a:cs typeface="Times New Roman"/>
              </a:rPr>
              <a:t> </a:t>
            </a:r>
            <a:r>
              <a:rPr sz="4650" spc="-607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37795" y="9030707"/>
            <a:ext cx="22479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50"/>
              </a:lnSpc>
            </a:pPr>
            <a:r>
              <a:rPr sz="2050" spc="-50" dirty="0">
                <a:latin typeface="Symbol"/>
                <a:cs typeface="Symbol"/>
              </a:rPr>
              <a:t>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Algorithm</a:t>
            </a:r>
            <a:r>
              <a:rPr spc="80" dirty="0"/>
              <a:t> </a:t>
            </a:r>
            <a:r>
              <a:rPr dirty="0"/>
              <a:t>design</a:t>
            </a:r>
            <a:r>
              <a:rPr spc="85" dirty="0"/>
              <a:t> </a:t>
            </a:r>
            <a:r>
              <a:rPr dirty="0"/>
              <a:t>patterns</a:t>
            </a:r>
            <a:r>
              <a:rPr spc="85" dirty="0"/>
              <a:t> </a:t>
            </a:r>
            <a:r>
              <a:rPr spc="60" dirty="0"/>
              <a:t>and</a:t>
            </a:r>
            <a:r>
              <a:rPr spc="85" dirty="0"/>
              <a:t> </a:t>
            </a:r>
            <a:r>
              <a:rPr spc="-10" dirty="0"/>
              <a:t>antipatterns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774700" y="1338580"/>
            <a:ext cx="4196080" cy="380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design</a:t>
            </a:r>
            <a:r>
              <a:rPr sz="2400" spc="-10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patterns.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Greedy.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Divide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conquer.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Dynamic</a:t>
            </a:r>
            <a:r>
              <a:rPr sz="2400" spc="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programming.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Duality.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Reductions</a:t>
            </a:r>
            <a:r>
              <a:rPr sz="2400" spc="-10" dirty="0">
                <a:solidFill>
                  <a:srgbClr val="D81E00"/>
                </a:solidFill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solidFill>
                  <a:srgbClr val="8A8A8A"/>
                </a:solidFill>
                <a:latin typeface="Lucida Sans Unicode"/>
                <a:cs typeface="Lucida Sans Unicode"/>
              </a:rPr>
              <a:t>Local </a:t>
            </a:r>
            <a:r>
              <a:rPr sz="2400" spc="-10" dirty="0">
                <a:solidFill>
                  <a:srgbClr val="8A8A8A"/>
                </a:solidFill>
                <a:latin typeface="Lucida Sans Unicode"/>
                <a:cs typeface="Lucida Sans Unicode"/>
              </a:rPr>
              <a:t>search.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8A8A8A"/>
                </a:solidFill>
                <a:latin typeface="Microsoft JhengHei UI"/>
                <a:cs typeface="Microsoft JhengHei UI"/>
              </a:rPr>
              <a:t>・</a:t>
            </a:r>
            <a:r>
              <a:rPr sz="2400" spc="-10" dirty="0">
                <a:solidFill>
                  <a:srgbClr val="8A8A8A"/>
                </a:solidFill>
                <a:latin typeface="Lucida Sans Unicode"/>
                <a:cs typeface="Lucida Sans Unicode"/>
              </a:rPr>
              <a:t>Randomization.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6164579"/>
            <a:ext cx="4612005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Algorithm</a:t>
            </a:r>
            <a:r>
              <a:rPr sz="2400" spc="-10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design</a:t>
            </a:r>
            <a:r>
              <a:rPr sz="2400" spc="-10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antipatterns.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b="1" spc="-75" dirty="0">
                <a:solidFill>
                  <a:srgbClr val="A34431"/>
                </a:solidFill>
                <a:latin typeface="Tahoma"/>
                <a:cs typeface="Tahoma"/>
              </a:rPr>
              <a:t>NP</a:t>
            </a:r>
            <a:r>
              <a:rPr sz="2400" spc="-75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completeness.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2886" dirty="0">
                <a:solidFill>
                  <a:srgbClr val="929292"/>
                </a:solidFill>
                <a:latin typeface="Microsoft JhengHei UI"/>
                <a:cs typeface="Microsoft JhengHei UI"/>
              </a:rPr>
              <a:t>・</a:t>
            </a:r>
            <a:r>
              <a:rPr sz="2400" b="1" spc="-45" dirty="0">
                <a:solidFill>
                  <a:srgbClr val="929292"/>
                </a:solidFill>
                <a:latin typeface="Tahoma"/>
                <a:cs typeface="Tahoma"/>
              </a:rPr>
              <a:t>PSPACE</a:t>
            </a:r>
            <a:r>
              <a:rPr sz="2400" spc="-45" dirty="0">
                <a:solidFill>
                  <a:srgbClr val="929292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completeness.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7215" dirty="0">
                <a:solidFill>
                  <a:srgbClr val="929292"/>
                </a:solidFill>
                <a:latin typeface="Microsoft JhengHei UI"/>
                <a:cs typeface="Microsoft JhengHei UI"/>
              </a:rPr>
              <a:t>・</a:t>
            </a:r>
            <a:r>
              <a:rPr sz="2400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Undecidability.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6689" y="6530340"/>
            <a:ext cx="5463540" cy="14732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0"/>
              </a:spcBef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baseline="27777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unlikely.</a:t>
            </a:r>
            <a:endParaRPr sz="2400">
              <a:latin typeface="Lucida Sans Unicode"/>
              <a:cs typeface="Lucida Sans Unicode"/>
            </a:endParaRPr>
          </a:p>
          <a:p>
            <a:pPr marL="38100" marR="30480">
              <a:lnSpc>
                <a:spcPct val="131900"/>
              </a:lnSpc>
            </a:pPr>
            <a:r>
              <a:rPr sz="2400" i="1" dirty="0">
                <a:solidFill>
                  <a:srgbClr val="929292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929292"/>
                </a:solidFill>
                <a:latin typeface="Times New Roman"/>
                <a:cs typeface="Times New Roman"/>
              </a:rPr>
              <a:t>(</a:t>
            </a:r>
            <a:r>
              <a:rPr sz="2400" i="1" dirty="0">
                <a:solidFill>
                  <a:srgbClr val="929292"/>
                </a:solidFill>
                <a:latin typeface="Times New Roman"/>
                <a:cs typeface="Times New Roman"/>
              </a:rPr>
              <a:t>n</a:t>
            </a:r>
            <a:r>
              <a:rPr sz="2400" i="1" baseline="27777" dirty="0">
                <a:solidFill>
                  <a:srgbClr val="929292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929292"/>
                </a:solidFill>
                <a:latin typeface="Times New Roman"/>
                <a:cs typeface="Times New Roman"/>
              </a:rPr>
              <a:t>)</a:t>
            </a:r>
            <a:r>
              <a:rPr sz="2400" spc="-85" dirty="0">
                <a:solidFill>
                  <a:srgbClr val="92929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29292"/>
                </a:solidFill>
                <a:latin typeface="Lucida Sans Unicode"/>
                <a:cs typeface="Lucida Sans Unicode"/>
              </a:rPr>
              <a:t>certification</a:t>
            </a:r>
            <a:r>
              <a:rPr sz="2400" spc="-110" dirty="0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929292"/>
                </a:solidFill>
                <a:latin typeface="Lucida Sans Unicode"/>
                <a:cs typeface="Lucida Sans Unicode"/>
              </a:rPr>
              <a:t>algorithm</a:t>
            </a:r>
            <a:r>
              <a:rPr sz="2400" spc="-110" dirty="0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unlikely. </a:t>
            </a:r>
            <a:r>
              <a:rPr sz="2400" dirty="0">
                <a:solidFill>
                  <a:srgbClr val="929292"/>
                </a:solidFill>
                <a:latin typeface="Lucida Sans Unicode"/>
                <a:cs typeface="Lucida Sans Unicode"/>
              </a:rPr>
              <a:t>No</a:t>
            </a:r>
            <a:r>
              <a:rPr sz="2400" spc="-65" dirty="0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929292"/>
                </a:solidFill>
                <a:latin typeface="Lucida Sans Unicode"/>
                <a:cs typeface="Lucida Sans Unicode"/>
              </a:rPr>
              <a:t>algorithm</a:t>
            </a:r>
            <a:r>
              <a:rPr sz="2400" spc="-60" dirty="0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possible.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35" dirty="0"/>
              <a:t> </a:t>
            </a:r>
            <a:r>
              <a:rPr dirty="0"/>
              <a:t>reduces</a:t>
            </a:r>
            <a:r>
              <a:rPr spc="135" dirty="0"/>
              <a:t> </a:t>
            </a:r>
            <a:r>
              <a:rPr spc="50" dirty="0"/>
              <a:t>to</a:t>
            </a:r>
            <a:r>
              <a:rPr spc="135" dirty="0"/>
              <a:t> </a:t>
            </a:r>
            <a:r>
              <a:rPr dirty="0"/>
              <a:t>independent</a:t>
            </a:r>
            <a:r>
              <a:rPr spc="135" dirty="0"/>
              <a:t> </a:t>
            </a:r>
            <a:r>
              <a:rPr spc="-25" dirty="0"/>
              <a:t>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3498" y="1338580"/>
            <a:ext cx="950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3300" spc="-97" baseline="7575" dirty="0">
                <a:latin typeface="Symbol"/>
                <a:cs typeface="Symbol"/>
              </a:rPr>
              <a:t></a:t>
            </a:r>
            <a:r>
              <a:rPr sz="2400" spc="-65" dirty="0">
                <a:latin typeface="Times New Roman"/>
                <a:cs typeface="Times New Roman"/>
              </a:rPr>
              <a:t>Φ</a:t>
            </a:r>
            <a:r>
              <a:rPr sz="3300" spc="-97" baseline="7575" dirty="0">
                <a:latin typeface="Symbol"/>
                <a:cs typeface="Symbol"/>
              </a:rPr>
              <a:t></a:t>
            </a:r>
            <a:r>
              <a:rPr sz="2400" spc="-6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303780"/>
            <a:ext cx="7830184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607060" algn="l"/>
                <a:tab pos="119697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Φ</a:t>
            </a:r>
            <a:r>
              <a:rPr sz="2400" spc="9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Select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clause/triangle.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698119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3300" spc="-30" baseline="7575" dirty="0">
                <a:latin typeface="Symbol"/>
                <a:cs typeface="Symbol"/>
              </a:rPr>
              <a:t></a:t>
            </a:r>
            <a:r>
              <a:rPr sz="2400" spc="-20" dirty="0">
                <a:latin typeface="Times New Roman"/>
                <a:cs typeface="Times New Roman"/>
              </a:rPr>
              <a:t>Φ</a:t>
            </a:r>
            <a:r>
              <a:rPr sz="3300" spc="-30" baseline="7575" dirty="0">
                <a:latin typeface="Symbol"/>
                <a:cs typeface="Symbol"/>
              </a:rPr>
              <a:t>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3697" y="8271040"/>
            <a:ext cx="248569" cy="21691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857772" y="8271040"/>
            <a:ext cx="248920" cy="218440"/>
            <a:chOff x="3857772" y="8271040"/>
            <a:chExt cx="248920" cy="2184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772" y="8271040"/>
              <a:ext cx="148021" cy="142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5127" y="8346508"/>
              <a:ext cx="81248" cy="14297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1661" y="6354772"/>
            <a:ext cx="215884" cy="21639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173372" y="6228006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28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7330" y="8271040"/>
            <a:ext cx="215012" cy="216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9364" y="8271040"/>
            <a:ext cx="248569" cy="2169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5043" y="8271040"/>
            <a:ext cx="257404" cy="2169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9897" y="6354772"/>
            <a:ext cx="214249" cy="21639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991596" y="6228006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52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64981" y="6330261"/>
            <a:ext cx="249567" cy="21761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566686" y="620277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388" y="0"/>
                </a:lnTo>
              </a:path>
            </a:pathLst>
          </a:custGeom>
          <a:ln w="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297497" y="8271040"/>
            <a:ext cx="248920" cy="218440"/>
            <a:chOff x="7297497" y="8271040"/>
            <a:chExt cx="248920" cy="21844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497" y="8271040"/>
              <a:ext cx="148019" cy="1422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852" y="8346508"/>
              <a:ext cx="81248" cy="1429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293937" y="6675437"/>
            <a:ext cx="8625205" cy="1475740"/>
            <a:chOff x="2293937" y="6675437"/>
            <a:chExt cx="8625205" cy="147574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8700" y="7895448"/>
              <a:ext cx="254000" cy="25061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298700" y="7895449"/>
              <a:ext cx="254000" cy="250825"/>
            </a:xfrm>
            <a:custGeom>
              <a:avLst/>
              <a:gdLst/>
              <a:ahLst/>
              <a:cxnLst/>
              <a:rect l="l" t="t" r="r" b="b"/>
              <a:pathLst>
                <a:path w="254000" h="250825">
                  <a:moveTo>
                    <a:pt x="216802" y="36701"/>
                  </a:moveTo>
                  <a:lnTo>
                    <a:pt x="244700" y="78153"/>
                  </a:lnTo>
                  <a:lnTo>
                    <a:pt x="254000" y="125306"/>
                  </a:lnTo>
                  <a:lnTo>
                    <a:pt x="244700" y="172459"/>
                  </a:lnTo>
                  <a:lnTo>
                    <a:pt x="216802" y="213911"/>
                  </a:lnTo>
                  <a:lnTo>
                    <a:pt x="174790" y="241437"/>
                  </a:lnTo>
                  <a:lnTo>
                    <a:pt x="127000" y="250613"/>
                  </a:lnTo>
                  <a:lnTo>
                    <a:pt x="79209" y="241437"/>
                  </a:lnTo>
                  <a:lnTo>
                    <a:pt x="37197" y="213911"/>
                  </a:lnTo>
                  <a:lnTo>
                    <a:pt x="9299" y="172459"/>
                  </a:lnTo>
                  <a:lnTo>
                    <a:pt x="0" y="125306"/>
                  </a:lnTo>
                  <a:lnTo>
                    <a:pt x="9299" y="78153"/>
                  </a:lnTo>
                  <a:lnTo>
                    <a:pt x="37197" y="36701"/>
                  </a:lnTo>
                  <a:lnTo>
                    <a:pt x="79209" y="9175"/>
                  </a:lnTo>
                  <a:lnTo>
                    <a:pt x="127000" y="0"/>
                  </a:lnTo>
                  <a:lnTo>
                    <a:pt x="174790" y="9175"/>
                  </a:lnTo>
                  <a:lnTo>
                    <a:pt x="216802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4995" y="7895448"/>
              <a:ext cx="250613" cy="25061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4499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1538" y="6680199"/>
              <a:ext cx="250612" cy="25061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31538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435" y="7895448"/>
              <a:ext cx="250613" cy="250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1443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529" y="7895448"/>
              <a:ext cx="250614" cy="2506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65529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2070" y="6680199"/>
              <a:ext cx="250614" cy="2506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52070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2391" y="7895448"/>
              <a:ext cx="250613" cy="2506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112391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3484" y="7895448"/>
              <a:ext cx="250612" cy="25061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663484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50026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0026" y="6680199"/>
              <a:ext cx="250612" cy="25061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346027" y="6897510"/>
              <a:ext cx="537845" cy="1034415"/>
            </a:xfrm>
            <a:custGeom>
              <a:avLst/>
              <a:gdLst/>
              <a:ahLst/>
              <a:cxnLst/>
              <a:rect l="l" t="t" r="r" b="b"/>
              <a:pathLst>
                <a:path w="537845" h="1034415">
                  <a:moveTo>
                    <a:pt x="0" y="0"/>
                  </a:moveTo>
                  <a:lnTo>
                    <a:pt x="537351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2700" y="8021885"/>
              <a:ext cx="1298575" cy="2540"/>
            </a:xfrm>
            <a:custGeom>
              <a:avLst/>
              <a:gdLst/>
              <a:ahLst/>
              <a:cxnLst/>
              <a:rect l="l" t="t" r="r" b="b"/>
              <a:pathLst>
                <a:path w="1298575" h="2540">
                  <a:moveTo>
                    <a:pt x="0" y="0"/>
                  </a:moveTo>
                  <a:lnTo>
                    <a:pt x="1298221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08390" y="6897510"/>
              <a:ext cx="661670" cy="1034415"/>
            </a:xfrm>
            <a:custGeom>
              <a:avLst/>
              <a:gdLst/>
              <a:ahLst/>
              <a:cxnLst/>
              <a:rect l="l" t="t" r="r" b="b"/>
              <a:pathLst>
                <a:path w="661669" h="1034415">
                  <a:moveTo>
                    <a:pt x="0" y="1034062"/>
                  </a:moveTo>
                  <a:lnTo>
                    <a:pt x="661528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66559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65049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28925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64516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63003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26880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82151" y="6807200"/>
              <a:ext cx="2368550" cy="1122680"/>
            </a:xfrm>
            <a:custGeom>
              <a:avLst/>
              <a:gdLst/>
              <a:ahLst/>
              <a:cxnLst/>
              <a:rect l="l" t="t" r="r" b="b"/>
              <a:pathLst>
                <a:path w="2368550" h="1122679">
                  <a:moveTo>
                    <a:pt x="0" y="0"/>
                  </a:moveTo>
                  <a:lnTo>
                    <a:pt x="2368409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28925" y="6807200"/>
              <a:ext cx="4021454" cy="1122680"/>
            </a:xfrm>
            <a:custGeom>
              <a:avLst/>
              <a:gdLst/>
              <a:ahLst/>
              <a:cxnLst/>
              <a:rect l="l" t="t" r="r" b="b"/>
              <a:pathLst>
                <a:path w="4021454" h="1122679">
                  <a:moveTo>
                    <a:pt x="4021101" y="0"/>
                  </a:moveTo>
                  <a:lnTo>
                    <a:pt x="0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14600" y="6807200"/>
              <a:ext cx="4041775" cy="1122680"/>
            </a:xfrm>
            <a:custGeom>
              <a:avLst/>
              <a:gdLst/>
              <a:ahLst/>
              <a:cxnLst/>
              <a:rect l="l" t="t" r="r" b="b"/>
              <a:pathLst>
                <a:path w="4041775" h="1122679">
                  <a:moveTo>
                    <a:pt x="0" y="1122115"/>
                  </a:moveTo>
                  <a:lnTo>
                    <a:pt x="404142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2685" y="6807200"/>
              <a:ext cx="2346325" cy="1122680"/>
            </a:xfrm>
            <a:custGeom>
              <a:avLst/>
              <a:gdLst/>
              <a:ahLst/>
              <a:cxnLst/>
              <a:rect l="l" t="t" r="r" b="b"/>
              <a:pathLst>
                <a:path w="2346325" h="1122679">
                  <a:moveTo>
                    <a:pt x="2345830" y="1122115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97246" y="6904037"/>
            <a:ext cx="177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768738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52065" y="9005251"/>
            <a:ext cx="225425" cy="0"/>
          </a:xfrm>
          <a:custGeom>
            <a:avLst/>
            <a:gdLst/>
            <a:ahLst/>
            <a:cxnLst/>
            <a:rect l="l" t="t" r="r" b="b"/>
            <a:pathLst>
              <a:path w="225425">
                <a:moveTo>
                  <a:pt x="0" y="0"/>
                </a:moveTo>
                <a:lnTo>
                  <a:pt x="224971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17794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5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66200" y="2365571"/>
            <a:ext cx="0" cy="1226820"/>
          </a:xfrm>
          <a:custGeom>
            <a:avLst/>
            <a:gdLst/>
            <a:ahLst/>
            <a:cxnLst/>
            <a:rect l="l" t="t" r="r" b="b"/>
            <a:pathLst>
              <a:path h="1226820">
                <a:moveTo>
                  <a:pt x="0" y="1226249"/>
                </a:move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074179" y="2710883"/>
            <a:ext cx="23450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marR="5080" indent="-18669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“yes”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instances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solved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correctly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6034" y="8752284"/>
            <a:ext cx="58420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k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00652" y="8980113"/>
            <a:ext cx="4105910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293370" algn="l"/>
                <a:tab pos="1410970" algn="l"/>
                <a:tab pos="3499485" algn="l"/>
              </a:tabLst>
            </a:pPr>
            <a:r>
              <a:rPr sz="2050" spc="-50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6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34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37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3</a:t>
            </a:r>
            <a:r>
              <a:rPr sz="4650" baseline="-6272" dirty="0">
                <a:latin typeface="Symbol"/>
                <a:cs typeface="Symbol"/>
              </a:rPr>
              <a:t></a:t>
            </a:r>
            <a:r>
              <a:rPr sz="4650" spc="127" baseline="-627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</a:t>
            </a:r>
            <a:r>
              <a:rPr sz="2050" spc="260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72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25" dirty="0">
                <a:latin typeface="Times New Roman"/>
                <a:cs typeface="Times New Roman"/>
              </a:rPr>
              <a:t> </a:t>
            </a:r>
            <a:r>
              <a:rPr sz="2050" i="1" spc="-35" dirty="0">
                <a:latin typeface="Times New Roman"/>
                <a:cs typeface="Times New Roman"/>
              </a:rPr>
              <a:t>x</a:t>
            </a:r>
            <a:r>
              <a:rPr sz="2025" spc="-52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59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x</a:t>
            </a:r>
            <a:r>
              <a:rPr sz="2025" spc="-75" baseline="-20576" dirty="0">
                <a:latin typeface="Times New Roman"/>
                <a:cs typeface="Times New Roman"/>
              </a:rPr>
              <a:t>3</a:t>
            </a:r>
            <a:r>
              <a:rPr sz="4650" spc="-75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569665" y="8980113"/>
            <a:ext cx="2012314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1391285" algn="l"/>
              </a:tabLst>
            </a:pPr>
            <a:r>
              <a:rPr sz="2050" dirty="0">
                <a:latin typeface="Symbol"/>
                <a:cs typeface="Symbol"/>
              </a:rPr>
              <a:t></a:t>
            </a:r>
            <a:r>
              <a:rPr sz="2050" spc="254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60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9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45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5" dirty="0">
                <a:latin typeface="Times New Roman"/>
                <a:cs typeface="Times New Roman"/>
              </a:rPr>
              <a:t> 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4</a:t>
            </a:r>
            <a:r>
              <a:rPr sz="2025" spc="-179" baseline="-20576" dirty="0">
                <a:latin typeface="Times New Roman"/>
                <a:cs typeface="Times New Roman"/>
              </a:rPr>
              <a:t> </a:t>
            </a:r>
            <a:r>
              <a:rPr sz="4650" spc="-607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37795" y="9030707"/>
            <a:ext cx="22479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50"/>
              </a:lnSpc>
            </a:pPr>
            <a:r>
              <a:rPr sz="2050" spc="-50" dirty="0">
                <a:latin typeface="Symbol"/>
                <a:cs typeface="Symbol"/>
              </a:rPr>
              <a:t>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35" dirty="0"/>
              <a:t> </a:t>
            </a:r>
            <a:r>
              <a:rPr dirty="0"/>
              <a:t>reduces</a:t>
            </a:r>
            <a:r>
              <a:rPr spc="135" dirty="0"/>
              <a:t> </a:t>
            </a:r>
            <a:r>
              <a:rPr spc="50" dirty="0"/>
              <a:t>to</a:t>
            </a:r>
            <a:r>
              <a:rPr spc="135" dirty="0"/>
              <a:t> </a:t>
            </a:r>
            <a:r>
              <a:rPr dirty="0"/>
              <a:t>independent</a:t>
            </a:r>
            <a:r>
              <a:rPr spc="135" dirty="0"/>
              <a:t> </a:t>
            </a:r>
            <a:r>
              <a:rPr spc="-25" dirty="0"/>
              <a:t>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3498" y="1338580"/>
            <a:ext cx="950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3300" spc="-97" baseline="7575" dirty="0">
                <a:latin typeface="Symbol"/>
                <a:cs typeface="Symbol"/>
              </a:rPr>
              <a:t></a:t>
            </a:r>
            <a:r>
              <a:rPr sz="2400" spc="-65" dirty="0">
                <a:latin typeface="Times New Roman"/>
                <a:cs typeface="Times New Roman"/>
              </a:rPr>
              <a:t>Φ</a:t>
            </a:r>
            <a:r>
              <a:rPr sz="3300" spc="-97" baseline="7575" dirty="0">
                <a:latin typeface="Symbol"/>
                <a:cs typeface="Symbol"/>
              </a:rPr>
              <a:t></a:t>
            </a:r>
            <a:r>
              <a:rPr sz="2400" spc="-6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2303780"/>
            <a:ext cx="9558020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15"/>
              </a:lnSpc>
              <a:spcBef>
                <a:spcPts val="100"/>
              </a:spcBef>
              <a:tabLst>
                <a:tab pos="581660" algn="l"/>
                <a:tab pos="105473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independent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contain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triangle.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remaining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consistently).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  <a:tabLst>
                <a:tab pos="518096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satisfied.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3697" y="8271040"/>
            <a:ext cx="248569" cy="21691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857772" y="8271040"/>
            <a:ext cx="248920" cy="218440"/>
            <a:chOff x="3857772" y="8271040"/>
            <a:chExt cx="248920" cy="2184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772" y="8271040"/>
              <a:ext cx="148021" cy="1422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5127" y="8346508"/>
              <a:ext cx="81248" cy="14297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1661" y="6354772"/>
            <a:ext cx="215884" cy="21639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173372" y="6228006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28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27330" y="8271040"/>
            <a:ext cx="215012" cy="2169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9364" y="8271040"/>
            <a:ext cx="248569" cy="21691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5043" y="8271040"/>
            <a:ext cx="257404" cy="21691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9897" y="6354772"/>
            <a:ext cx="214249" cy="21639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991596" y="6228006"/>
            <a:ext cx="231140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525" y="0"/>
                </a:lnTo>
              </a:path>
            </a:pathLst>
          </a:custGeom>
          <a:ln w="86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64981" y="6330261"/>
            <a:ext cx="249567" cy="21761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566686" y="620277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388" y="0"/>
                </a:lnTo>
              </a:path>
            </a:pathLst>
          </a:custGeom>
          <a:ln w="8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297497" y="8271040"/>
            <a:ext cx="248920" cy="218440"/>
            <a:chOff x="7297497" y="8271040"/>
            <a:chExt cx="248920" cy="21844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497" y="8271040"/>
              <a:ext cx="148019" cy="1422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852" y="8346508"/>
              <a:ext cx="81248" cy="1429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293937" y="6675437"/>
            <a:ext cx="8625205" cy="1475740"/>
            <a:chOff x="2293937" y="6675437"/>
            <a:chExt cx="8625205" cy="147574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8700" y="7895448"/>
              <a:ext cx="254000" cy="25061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298700" y="7895449"/>
              <a:ext cx="254000" cy="250825"/>
            </a:xfrm>
            <a:custGeom>
              <a:avLst/>
              <a:gdLst/>
              <a:ahLst/>
              <a:cxnLst/>
              <a:rect l="l" t="t" r="r" b="b"/>
              <a:pathLst>
                <a:path w="254000" h="250825">
                  <a:moveTo>
                    <a:pt x="216802" y="36701"/>
                  </a:moveTo>
                  <a:lnTo>
                    <a:pt x="244700" y="78153"/>
                  </a:lnTo>
                  <a:lnTo>
                    <a:pt x="254000" y="125306"/>
                  </a:lnTo>
                  <a:lnTo>
                    <a:pt x="244700" y="172459"/>
                  </a:lnTo>
                  <a:lnTo>
                    <a:pt x="216802" y="213911"/>
                  </a:lnTo>
                  <a:lnTo>
                    <a:pt x="174790" y="241437"/>
                  </a:lnTo>
                  <a:lnTo>
                    <a:pt x="127000" y="250613"/>
                  </a:lnTo>
                  <a:lnTo>
                    <a:pt x="79209" y="241437"/>
                  </a:lnTo>
                  <a:lnTo>
                    <a:pt x="37197" y="213911"/>
                  </a:lnTo>
                  <a:lnTo>
                    <a:pt x="9299" y="172459"/>
                  </a:lnTo>
                  <a:lnTo>
                    <a:pt x="0" y="125306"/>
                  </a:lnTo>
                  <a:lnTo>
                    <a:pt x="9299" y="78153"/>
                  </a:lnTo>
                  <a:lnTo>
                    <a:pt x="37197" y="36701"/>
                  </a:lnTo>
                  <a:lnTo>
                    <a:pt x="79209" y="9175"/>
                  </a:lnTo>
                  <a:lnTo>
                    <a:pt x="127000" y="0"/>
                  </a:lnTo>
                  <a:lnTo>
                    <a:pt x="174790" y="9175"/>
                  </a:lnTo>
                  <a:lnTo>
                    <a:pt x="216802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4995" y="7895448"/>
              <a:ext cx="250613" cy="25061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4499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1538" y="6680199"/>
              <a:ext cx="250612" cy="25061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31538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435" y="7895448"/>
              <a:ext cx="250613" cy="25061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14436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5529" y="7895448"/>
              <a:ext cx="250614" cy="25061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65529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2070" y="6680199"/>
              <a:ext cx="250614" cy="2506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52070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2391" y="7895448"/>
              <a:ext cx="250613" cy="2506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112391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3484" y="7895449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3484" y="7895448"/>
              <a:ext cx="250612" cy="2506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0026" y="6680199"/>
              <a:ext cx="250612" cy="25061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950026" y="6680200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213911" y="36701"/>
                  </a:moveTo>
                  <a:lnTo>
                    <a:pt x="241437" y="78153"/>
                  </a:lnTo>
                  <a:lnTo>
                    <a:pt x="250613" y="125306"/>
                  </a:lnTo>
                  <a:lnTo>
                    <a:pt x="241437" y="172459"/>
                  </a:lnTo>
                  <a:lnTo>
                    <a:pt x="213911" y="213911"/>
                  </a:lnTo>
                  <a:lnTo>
                    <a:pt x="172459" y="241437"/>
                  </a:lnTo>
                  <a:lnTo>
                    <a:pt x="125306" y="250613"/>
                  </a:lnTo>
                  <a:lnTo>
                    <a:pt x="78153" y="241437"/>
                  </a:lnTo>
                  <a:lnTo>
                    <a:pt x="36701" y="213911"/>
                  </a:lnTo>
                  <a:lnTo>
                    <a:pt x="9175" y="172459"/>
                  </a:lnTo>
                  <a:lnTo>
                    <a:pt x="0" y="125306"/>
                  </a:lnTo>
                  <a:lnTo>
                    <a:pt x="9175" y="78153"/>
                  </a:lnTo>
                  <a:lnTo>
                    <a:pt x="36701" y="36701"/>
                  </a:lnTo>
                  <a:lnTo>
                    <a:pt x="78153" y="9175"/>
                  </a:lnTo>
                  <a:lnTo>
                    <a:pt x="125306" y="0"/>
                  </a:lnTo>
                  <a:lnTo>
                    <a:pt x="172459" y="9175"/>
                  </a:lnTo>
                  <a:lnTo>
                    <a:pt x="213911" y="36701"/>
                  </a:lnTo>
                </a:path>
              </a:pathLst>
            </a:custGeom>
            <a:ln w="9525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46027" y="6897510"/>
              <a:ext cx="537845" cy="1034415"/>
            </a:xfrm>
            <a:custGeom>
              <a:avLst/>
              <a:gdLst/>
              <a:ahLst/>
              <a:cxnLst/>
              <a:rect l="l" t="t" r="r" b="b"/>
              <a:pathLst>
                <a:path w="537845" h="1034415">
                  <a:moveTo>
                    <a:pt x="0" y="0"/>
                  </a:moveTo>
                  <a:lnTo>
                    <a:pt x="537351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2700" y="8021885"/>
              <a:ext cx="1298575" cy="2540"/>
            </a:xfrm>
            <a:custGeom>
              <a:avLst/>
              <a:gdLst/>
              <a:ahLst/>
              <a:cxnLst/>
              <a:rect l="l" t="t" r="r" b="b"/>
              <a:pathLst>
                <a:path w="1298575" h="2540">
                  <a:moveTo>
                    <a:pt x="0" y="0"/>
                  </a:moveTo>
                  <a:lnTo>
                    <a:pt x="1298221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08390" y="6897510"/>
              <a:ext cx="661670" cy="1034415"/>
            </a:xfrm>
            <a:custGeom>
              <a:avLst/>
              <a:gdLst/>
              <a:ahLst/>
              <a:cxnLst/>
              <a:rect l="l" t="t" r="r" b="b"/>
              <a:pathLst>
                <a:path w="661669" h="1034415">
                  <a:moveTo>
                    <a:pt x="0" y="1034062"/>
                  </a:moveTo>
                  <a:lnTo>
                    <a:pt x="661528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66559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65049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28925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64516" y="6897510"/>
              <a:ext cx="535305" cy="1034415"/>
            </a:xfrm>
            <a:custGeom>
              <a:avLst/>
              <a:gdLst/>
              <a:ahLst/>
              <a:cxnLst/>
              <a:rect l="l" t="t" r="r" b="b"/>
              <a:pathLst>
                <a:path w="535304" h="1034415">
                  <a:moveTo>
                    <a:pt x="0" y="0"/>
                  </a:moveTo>
                  <a:lnTo>
                    <a:pt x="535093" y="1034062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63003" y="8021885"/>
              <a:ext cx="1295400" cy="2540"/>
            </a:xfrm>
            <a:custGeom>
              <a:avLst/>
              <a:gdLst/>
              <a:ahLst/>
              <a:cxnLst/>
              <a:rect l="l" t="t" r="r" b="b"/>
              <a:pathLst>
                <a:path w="1295400" h="2540">
                  <a:moveTo>
                    <a:pt x="0" y="0"/>
                  </a:moveTo>
                  <a:lnTo>
                    <a:pt x="1295400" y="2257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26880" y="6897510"/>
              <a:ext cx="659765" cy="1034415"/>
            </a:xfrm>
            <a:custGeom>
              <a:avLst/>
              <a:gdLst/>
              <a:ahLst/>
              <a:cxnLst/>
              <a:rect l="l" t="t" r="r" b="b"/>
              <a:pathLst>
                <a:path w="659765" h="1034415">
                  <a:moveTo>
                    <a:pt x="0" y="1034062"/>
                  </a:moveTo>
                  <a:lnTo>
                    <a:pt x="65927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82151" y="6807200"/>
              <a:ext cx="2368550" cy="1122680"/>
            </a:xfrm>
            <a:custGeom>
              <a:avLst/>
              <a:gdLst/>
              <a:ahLst/>
              <a:cxnLst/>
              <a:rect l="l" t="t" r="r" b="b"/>
              <a:pathLst>
                <a:path w="2368550" h="1122679">
                  <a:moveTo>
                    <a:pt x="0" y="0"/>
                  </a:moveTo>
                  <a:lnTo>
                    <a:pt x="2368409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28925" y="6807200"/>
              <a:ext cx="4021454" cy="1122680"/>
            </a:xfrm>
            <a:custGeom>
              <a:avLst/>
              <a:gdLst/>
              <a:ahLst/>
              <a:cxnLst/>
              <a:rect l="l" t="t" r="r" b="b"/>
              <a:pathLst>
                <a:path w="4021454" h="1122679">
                  <a:moveTo>
                    <a:pt x="4021101" y="0"/>
                  </a:moveTo>
                  <a:lnTo>
                    <a:pt x="0" y="1122115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14600" y="6807200"/>
              <a:ext cx="4041775" cy="1122680"/>
            </a:xfrm>
            <a:custGeom>
              <a:avLst/>
              <a:gdLst/>
              <a:ahLst/>
              <a:cxnLst/>
              <a:rect l="l" t="t" r="r" b="b"/>
              <a:pathLst>
                <a:path w="4041775" h="1122679">
                  <a:moveTo>
                    <a:pt x="0" y="1122115"/>
                  </a:moveTo>
                  <a:lnTo>
                    <a:pt x="4041421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02685" y="6807200"/>
              <a:ext cx="2346325" cy="1122680"/>
            </a:xfrm>
            <a:custGeom>
              <a:avLst/>
              <a:gdLst/>
              <a:ahLst/>
              <a:cxnLst/>
              <a:rect l="l" t="t" r="r" b="b"/>
              <a:pathLst>
                <a:path w="2346325" h="1122679">
                  <a:moveTo>
                    <a:pt x="2345830" y="1122115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97246" y="6904037"/>
            <a:ext cx="177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768738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52065" y="9005251"/>
            <a:ext cx="225425" cy="0"/>
          </a:xfrm>
          <a:custGeom>
            <a:avLst/>
            <a:gdLst/>
            <a:ahLst/>
            <a:cxnLst/>
            <a:rect l="l" t="t" r="r" b="b"/>
            <a:pathLst>
              <a:path w="225425">
                <a:moveTo>
                  <a:pt x="0" y="0"/>
                </a:moveTo>
                <a:lnTo>
                  <a:pt x="224971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17794" y="9005251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5">
                <a:moveTo>
                  <a:pt x="0" y="0"/>
                </a:moveTo>
                <a:lnTo>
                  <a:pt x="195942" y="0"/>
                </a:lnTo>
              </a:path>
            </a:pathLst>
          </a:custGeom>
          <a:ln w="72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528300" y="2365570"/>
            <a:ext cx="0" cy="1675130"/>
          </a:xfrm>
          <a:custGeom>
            <a:avLst/>
            <a:gdLst/>
            <a:ahLst/>
            <a:cxnLst/>
            <a:rect l="l" t="t" r="r" b="b"/>
            <a:pathLst>
              <a:path h="1675129">
                <a:moveTo>
                  <a:pt x="0" y="1674615"/>
                </a:moveTo>
                <a:lnTo>
                  <a:pt x="0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626221" y="2710883"/>
            <a:ext cx="22637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115" marR="5080" indent="-14605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“no”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instances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solved</a:t>
            </a:r>
            <a:r>
              <a:rPr sz="1600" spc="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correctly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6034" y="8752284"/>
            <a:ext cx="58420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dirty="0">
                <a:latin typeface="Tahoma"/>
                <a:cs typeface="Tahoma"/>
              </a:rPr>
              <a:t>k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00652" y="8980113"/>
            <a:ext cx="4105910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293370" algn="l"/>
                <a:tab pos="1410970" algn="l"/>
                <a:tab pos="3499485" algn="l"/>
              </a:tabLst>
            </a:pPr>
            <a:r>
              <a:rPr sz="2050" spc="-50" dirty="0">
                <a:latin typeface="Symbol"/>
                <a:cs typeface="Symbol"/>
              </a:rPr>
              <a:t></a:t>
            </a:r>
            <a:r>
              <a:rPr sz="2050" dirty="0">
                <a:latin typeface="Times New Roman"/>
                <a:cs typeface="Times New Roman"/>
              </a:rPr>
              <a:t>	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6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34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375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3</a:t>
            </a:r>
            <a:r>
              <a:rPr sz="4650" baseline="-6272" dirty="0">
                <a:latin typeface="Symbol"/>
                <a:cs typeface="Symbol"/>
              </a:rPr>
              <a:t></a:t>
            </a:r>
            <a:r>
              <a:rPr sz="4650" spc="127" baseline="-627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</a:t>
            </a:r>
            <a:r>
              <a:rPr sz="2050" spc="260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52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72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25" dirty="0">
                <a:latin typeface="Times New Roman"/>
                <a:cs typeface="Times New Roman"/>
              </a:rPr>
              <a:t> </a:t>
            </a:r>
            <a:r>
              <a:rPr sz="2050" i="1" spc="-35" dirty="0">
                <a:latin typeface="Times New Roman"/>
                <a:cs typeface="Times New Roman"/>
              </a:rPr>
              <a:t>x</a:t>
            </a:r>
            <a:r>
              <a:rPr sz="2025" spc="-52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59" dirty="0">
                <a:latin typeface="Times New Roman"/>
                <a:cs typeface="Times New Roman"/>
              </a:rPr>
              <a:t> </a:t>
            </a:r>
            <a:r>
              <a:rPr sz="2050" i="1" spc="-50" dirty="0">
                <a:latin typeface="Times New Roman"/>
                <a:cs typeface="Times New Roman"/>
              </a:rPr>
              <a:t>x</a:t>
            </a:r>
            <a:r>
              <a:rPr sz="2025" spc="-75" baseline="-20576" dirty="0">
                <a:latin typeface="Times New Roman"/>
                <a:cs typeface="Times New Roman"/>
              </a:rPr>
              <a:t>3</a:t>
            </a:r>
            <a:r>
              <a:rPr sz="4650" spc="-75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569665" y="8980113"/>
            <a:ext cx="2012314" cy="42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0"/>
              </a:lnSpc>
              <a:tabLst>
                <a:tab pos="1391285" algn="l"/>
              </a:tabLst>
            </a:pPr>
            <a:r>
              <a:rPr sz="2050" dirty="0">
                <a:latin typeface="Symbol"/>
                <a:cs typeface="Symbol"/>
              </a:rPr>
              <a:t></a:t>
            </a:r>
            <a:r>
              <a:rPr sz="2050" spc="254" dirty="0">
                <a:latin typeface="Times New Roman"/>
                <a:cs typeface="Times New Roman"/>
              </a:rPr>
              <a:t> </a:t>
            </a:r>
            <a:r>
              <a:rPr sz="4650" spc="-532" baseline="-6272" dirty="0">
                <a:latin typeface="Symbol"/>
                <a:cs typeface="Symbol"/>
              </a:rPr>
              <a:t></a:t>
            </a:r>
            <a:r>
              <a:rPr sz="4650" spc="-60" baseline="-6272" dirty="0">
                <a:latin typeface="Times New Roman"/>
                <a:cs typeface="Times New Roman"/>
              </a:rPr>
              <a:t>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1</a:t>
            </a:r>
            <a:r>
              <a:rPr sz="2025" spc="195" baseline="-20576" dirty="0">
                <a:latin typeface="Times New Roman"/>
                <a:cs typeface="Times New Roman"/>
              </a:rPr>
              <a:t>  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445" dirty="0">
                <a:latin typeface="Times New Roman"/>
                <a:cs typeface="Times New Roman"/>
              </a:rPr>
              <a:t> </a:t>
            </a:r>
            <a:r>
              <a:rPr sz="2050" i="1" spc="-25" dirty="0">
                <a:latin typeface="Times New Roman"/>
                <a:cs typeface="Times New Roman"/>
              </a:rPr>
              <a:t>x</a:t>
            </a:r>
            <a:r>
              <a:rPr sz="2025" spc="-37" baseline="-20576" dirty="0">
                <a:latin typeface="Times New Roman"/>
                <a:cs typeface="Times New Roman"/>
              </a:rPr>
              <a:t>2</a:t>
            </a:r>
            <a:r>
              <a:rPr sz="2025" baseline="-20576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</a:t>
            </a:r>
            <a:r>
              <a:rPr sz="2050" spc="5" dirty="0">
                <a:latin typeface="Times New Roman"/>
                <a:cs typeface="Times New Roman"/>
              </a:rPr>
              <a:t>  </a:t>
            </a:r>
            <a:r>
              <a:rPr sz="2050" i="1" dirty="0">
                <a:latin typeface="Times New Roman"/>
                <a:cs typeface="Times New Roman"/>
              </a:rPr>
              <a:t>x</a:t>
            </a:r>
            <a:r>
              <a:rPr sz="2025" baseline="-20576" dirty="0">
                <a:latin typeface="Times New Roman"/>
                <a:cs typeface="Times New Roman"/>
              </a:rPr>
              <a:t>4</a:t>
            </a:r>
            <a:r>
              <a:rPr sz="2025" spc="-179" baseline="-20576" dirty="0">
                <a:latin typeface="Times New Roman"/>
                <a:cs typeface="Times New Roman"/>
              </a:rPr>
              <a:t> </a:t>
            </a:r>
            <a:r>
              <a:rPr sz="4650" spc="-607" baseline="-6272" dirty="0">
                <a:latin typeface="Symbol"/>
                <a:cs typeface="Symbol"/>
              </a:rPr>
              <a:t></a:t>
            </a:r>
            <a:endParaRPr sz="4650" baseline="-6272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37795" y="9030707"/>
            <a:ext cx="22479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50"/>
              </a:lnSpc>
            </a:pPr>
            <a:r>
              <a:rPr sz="2050" spc="-50" dirty="0">
                <a:latin typeface="Symbol"/>
                <a:cs typeface="Symbol"/>
              </a:rPr>
              <a:t>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1158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Review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74700" y="1338580"/>
            <a:ext cx="8975725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Basic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reduction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strategies.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  <a:tabLst>
                <a:tab pos="378079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Simple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equivalence: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S</a:t>
            </a:r>
            <a:r>
              <a:rPr sz="1900" spc="-10" dirty="0">
                <a:latin typeface="Lucida Sans Unicode"/>
                <a:cs typeface="Lucida Sans Unicode"/>
              </a:rPr>
              <a:t>ET</a:t>
            </a:r>
            <a:r>
              <a:rPr sz="1900" spc="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80" baseline="-19097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200" spc="-1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  <a:tabLst>
                <a:tab pos="5058410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Special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general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case: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27" baseline="-19097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S</a:t>
            </a:r>
            <a:r>
              <a:rPr sz="1900" spc="-70" dirty="0">
                <a:latin typeface="Lucida Sans Unicode"/>
                <a:cs typeface="Lucida Sans Unicode"/>
              </a:rPr>
              <a:t>ET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200" spc="-1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  <a:tabLst>
                <a:tab pos="431863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Encoding</a:t>
            </a:r>
            <a:r>
              <a:rPr sz="2400" spc="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gadgets: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502" baseline="-19097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ET</a:t>
            </a:r>
            <a:r>
              <a:rPr sz="2200" spc="-2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4117339"/>
            <a:ext cx="913447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2531110">
              <a:lnSpc>
                <a:spcPct val="131900"/>
              </a:lnSpc>
              <a:spcBef>
                <a:spcPts val="100"/>
              </a:spcBef>
              <a:tabLst>
                <a:tab pos="1334135" algn="l"/>
                <a:tab pos="2009139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Transitivity.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84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92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284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Z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Pf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idea.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Compose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10" dirty="0">
                <a:latin typeface="Lucida Sans Unicode"/>
                <a:cs typeface="Lucida Sans Unicode"/>
              </a:rPr>
              <a:t> algorithms.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691515" algn="l"/>
                <a:tab pos="1663064" algn="l"/>
                <a:tab pos="2154555" algn="l"/>
                <a:tab pos="4561840" algn="l"/>
                <a:tab pos="5039995" algn="l"/>
                <a:tab pos="7087234" algn="l"/>
                <a:tab pos="756539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spc="-25" dirty="0">
                <a:latin typeface="Lucida Sans Unicode"/>
                <a:cs typeface="Lucida Sans Unicode"/>
              </a:rPr>
              <a:t>S</a:t>
            </a:r>
            <a:r>
              <a:rPr sz="1900" spc="-25" dirty="0">
                <a:latin typeface="Lucida Sans Unicode"/>
                <a:cs typeface="Lucida Sans Unicode"/>
              </a:rPr>
              <a:t>AT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latin typeface="Times New Roman"/>
                <a:cs typeface="Times New Roman"/>
              </a:rPr>
              <a:t>P</a:t>
            </a:r>
            <a:r>
              <a:rPr sz="2400" baseline="-19097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Lucida Sans Unicode"/>
                <a:cs typeface="Lucida Sans Unicode"/>
              </a:rPr>
              <a:t>I</a:t>
            </a:r>
            <a:r>
              <a:rPr sz="1900" spc="-25" dirty="0">
                <a:latin typeface="Lucida Sans Unicode"/>
                <a:cs typeface="Lucida Sans Unicode"/>
              </a:rPr>
              <a:t>NDEPENDENT</a:t>
            </a:r>
            <a:r>
              <a:rPr sz="2400" spc="-25" dirty="0">
                <a:latin typeface="Lucida Sans Unicode"/>
                <a:cs typeface="Lucida Sans Unicode"/>
              </a:rPr>
              <a:t>-S</a:t>
            </a:r>
            <a:r>
              <a:rPr sz="1900" spc="-25" dirty="0">
                <a:latin typeface="Lucida Sans Unicode"/>
                <a:cs typeface="Lucida Sans Unicode"/>
              </a:rPr>
              <a:t>ET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latin typeface="Times New Roman"/>
                <a:cs typeface="Times New Roman"/>
              </a:rPr>
              <a:t>P</a:t>
            </a:r>
            <a:r>
              <a:rPr sz="2400" baseline="-19097" dirty="0">
                <a:latin typeface="Times New Roman"/>
                <a:cs typeface="Times New Roman"/>
              </a:rPr>
              <a:t>	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dirty="0"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latin typeface="Times New Roman"/>
                <a:cs typeface="Times New Roman"/>
              </a:rPr>
              <a:t>P</a:t>
            </a:r>
            <a:r>
              <a:rPr sz="2400" baseline="-19097" dirty="0">
                <a:latin typeface="Times New Roman"/>
                <a:cs typeface="Times New Roman"/>
              </a:rPr>
              <a:t>	</a:t>
            </a:r>
            <a:r>
              <a:rPr sz="2400" spc="-70" dirty="0">
                <a:latin typeface="Lucida Sans Unicode"/>
                <a:cs typeface="Lucida Sans Unicode"/>
              </a:rPr>
              <a:t>S</a:t>
            </a:r>
            <a:r>
              <a:rPr sz="1900" spc="-70" dirty="0">
                <a:latin typeface="Lucida Sans Unicode"/>
                <a:cs typeface="Lucida Sans Unicode"/>
              </a:rPr>
              <a:t>ET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13004800" y="0"/>
                </a:moveTo>
                <a:lnTo>
                  <a:pt x="0" y="0"/>
                </a:lnTo>
                <a:lnTo>
                  <a:pt x="0" y="1270000"/>
                </a:lnTo>
                <a:lnTo>
                  <a:pt x="13004800" y="12700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0100" y="355600"/>
            <a:ext cx="10484986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4000" b="1" cap="small" spc="-345" dirty="0">
                <a:solidFill>
                  <a:srgbClr val="FFFFFF"/>
                </a:solidFill>
                <a:latin typeface="Tahoma"/>
                <a:cs typeface="Tahoma"/>
              </a:rPr>
              <a:t>Decision,</a:t>
            </a:r>
            <a:r>
              <a:rPr sz="4000" b="1" cap="small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280" dirty="0">
                <a:solidFill>
                  <a:srgbClr val="FFFFFF"/>
                </a:solidFill>
                <a:latin typeface="Tahoma"/>
                <a:cs typeface="Tahoma"/>
              </a:rPr>
              <a:t>search,</a:t>
            </a:r>
            <a:r>
              <a:rPr sz="4000" b="1" cap="small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00" b="1" cap="small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35" dirty="0">
                <a:solidFill>
                  <a:srgbClr val="FFFFFF"/>
                </a:solidFill>
                <a:latin typeface="Tahoma"/>
                <a:cs typeface="Tahoma"/>
              </a:rPr>
              <a:t>optimization</a:t>
            </a:r>
            <a:r>
              <a:rPr sz="4000" b="1" cap="small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70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802" y="1778000"/>
            <a:ext cx="10120630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1205">
              <a:lnSpc>
                <a:spcPct val="135400"/>
              </a:lnSpc>
              <a:spcBef>
                <a:spcPts val="100"/>
              </a:spcBef>
              <a:tabLst>
                <a:tab pos="2609850" algn="l"/>
                <a:tab pos="2899410" algn="l"/>
                <a:tab pos="6948170" algn="l"/>
                <a:tab pos="902017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Decision</a:t>
            </a:r>
            <a:r>
              <a:rPr sz="24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problem.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exist</a:t>
            </a:r>
            <a:r>
              <a:rPr sz="24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spc="-50" dirty="0">
                <a:latin typeface="Lucida Sans Unicode"/>
                <a:cs typeface="Lucida Sans Unicode"/>
              </a:rPr>
              <a:t>? 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Search</a:t>
            </a:r>
            <a:r>
              <a:rPr sz="2400" spc="-5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problem.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Find</a:t>
            </a:r>
            <a:r>
              <a:rPr sz="24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3561079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Optimization</a:t>
            </a:r>
            <a:r>
              <a:rPr sz="2400" spc="-160" dirty="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problem.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Find</a:t>
            </a:r>
            <a:r>
              <a:rPr sz="24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minimum</a:t>
            </a:r>
            <a:r>
              <a:rPr sz="2400" spc="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size.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Goal.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Show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three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reduce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another.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93500" y="382788"/>
            <a:ext cx="687705" cy="468630"/>
            <a:chOff x="11493500" y="382788"/>
            <a:chExt cx="687705" cy="46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639" y="382931"/>
              <a:ext cx="105542" cy="1054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0539" y="382788"/>
              <a:ext cx="104743" cy="1059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96332" y="486028"/>
              <a:ext cx="681355" cy="365760"/>
            </a:xfrm>
            <a:custGeom>
              <a:avLst/>
              <a:gdLst/>
              <a:ahLst/>
              <a:cxnLst/>
              <a:rect l="l" t="t" r="r" b="b"/>
              <a:pathLst>
                <a:path w="681354" h="365759">
                  <a:moveTo>
                    <a:pt x="266928" y="133972"/>
                  </a:moveTo>
                  <a:lnTo>
                    <a:pt x="227545" y="105029"/>
                  </a:lnTo>
                  <a:lnTo>
                    <a:pt x="164452" y="99237"/>
                  </a:lnTo>
                  <a:lnTo>
                    <a:pt x="157441" y="98234"/>
                  </a:lnTo>
                  <a:lnTo>
                    <a:pt x="119087" y="28854"/>
                  </a:lnTo>
                  <a:lnTo>
                    <a:pt x="114084" y="21018"/>
                  </a:lnTo>
                  <a:lnTo>
                    <a:pt x="85852" y="20713"/>
                  </a:lnTo>
                  <a:lnTo>
                    <a:pt x="79019" y="20053"/>
                  </a:lnTo>
                  <a:lnTo>
                    <a:pt x="73367" y="18453"/>
                  </a:lnTo>
                  <a:lnTo>
                    <a:pt x="60388" y="12509"/>
                  </a:lnTo>
                  <a:lnTo>
                    <a:pt x="52374" y="7835"/>
                  </a:lnTo>
                  <a:lnTo>
                    <a:pt x="42697" y="0"/>
                  </a:lnTo>
                  <a:lnTo>
                    <a:pt x="35864" y="5003"/>
                  </a:lnTo>
                  <a:lnTo>
                    <a:pt x="12903" y="59690"/>
                  </a:lnTo>
                  <a:lnTo>
                    <a:pt x="7340" y="114376"/>
                  </a:lnTo>
                  <a:lnTo>
                    <a:pt x="2273" y="171627"/>
                  </a:lnTo>
                  <a:lnTo>
                    <a:pt x="0" y="206984"/>
                  </a:lnTo>
                  <a:lnTo>
                    <a:pt x="1473" y="219824"/>
                  </a:lnTo>
                  <a:lnTo>
                    <a:pt x="32473" y="247408"/>
                  </a:lnTo>
                  <a:lnTo>
                    <a:pt x="136423" y="254342"/>
                  </a:lnTo>
                  <a:lnTo>
                    <a:pt x="139623" y="306705"/>
                  </a:lnTo>
                  <a:lnTo>
                    <a:pt x="143192" y="345592"/>
                  </a:lnTo>
                  <a:lnTo>
                    <a:pt x="169951" y="364972"/>
                  </a:lnTo>
                  <a:lnTo>
                    <a:pt x="178790" y="360921"/>
                  </a:lnTo>
                  <a:lnTo>
                    <a:pt x="190144" y="292392"/>
                  </a:lnTo>
                  <a:lnTo>
                    <a:pt x="191096" y="250583"/>
                  </a:lnTo>
                  <a:lnTo>
                    <a:pt x="190461" y="225996"/>
                  </a:lnTo>
                  <a:lnTo>
                    <a:pt x="160223" y="194386"/>
                  </a:lnTo>
                  <a:lnTo>
                    <a:pt x="108077" y="185966"/>
                  </a:lnTo>
                  <a:lnTo>
                    <a:pt x="107594" y="140487"/>
                  </a:lnTo>
                  <a:lnTo>
                    <a:pt x="107797" y="132257"/>
                  </a:lnTo>
                  <a:lnTo>
                    <a:pt x="108610" y="130048"/>
                  </a:lnTo>
                  <a:lnTo>
                    <a:pt x="110248" y="131762"/>
                  </a:lnTo>
                  <a:lnTo>
                    <a:pt x="114795" y="137769"/>
                  </a:lnTo>
                  <a:lnTo>
                    <a:pt x="119418" y="142735"/>
                  </a:lnTo>
                  <a:lnTo>
                    <a:pt x="161747" y="152514"/>
                  </a:lnTo>
                  <a:lnTo>
                    <a:pt x="253669" y="152615"/>
                  </a:lnTo>
                  <a:lnTo>
                    <a:pt x="258178" y="148437"/>
                  </a:lnTo>
                  <a:lnTo>
                    <a:pt x="264058" y="141376"/>
                  </a:lnTo>
                  <a:lnTo>
                    <a:pt x="266928" y="133972"/>
                  </a:lnTo>
                  <a:close/>
                </a:path>
                <a:path w="681354" h="365759">
                  <a:moveTo>
                    <a:pt x="474154" y="170624"/>
                  </a:moveTo>
                  <a:lnTo>
                    <a:pt x="470992" y="165785"/>
                  </a:lnTo>
                  <a:lnTo>
                    <a:pt x="462826" y="163449"/>
                  </a:lnTo>
                  <a:lnTo>
                    <a:pt x="435063" y="162433"/>
                  </a:lnTo>
                  <a:lnTo>
                    <a:pt x="375399" y="161950"/>
                  </a:lnTo>
                  <a:lnTo>
                    <a:pt x="305117" y="162001"/>
                  </a:lnTo>
                  <a:lnTo>
                    <a:pt x="245491" y="162560"/>
                  </a:lnTo>
                  <a:lnTo>
                    <a:pt x="217817" y="163614"/>
                  </a:lnTo>
                  <a:lnTo>
                    <a:pt x="210477" y="165785"/>
                  </a:lnTo>
                  <a:lnTo>
                    <a:pt x="207314" y="170954"/>
                  </a:lnTo>
                  <a:lnTo>
                    <a:pt x="207314" y="187299"/>
                  </a:lnTo>
                  <a:lnTo>
                    <a:pt x="208153" y="189471"/>
                  </a:lnTo>
                  <a:lnTo>
                    <a:pt x="216979" y="198475"/>
                  </a:lnTo>
                  <a:lnTo>
                    <a:pt x="464489" y="198475"/>
                  </a:lnTo>
                  <a:lnTo>
                    <a:pt x="473329" y="189471"/>
                  </a:lnTo>
                  <a:lnTo>
                    <a:pt x="474154" y="187299"/>
                  </a:lnTo>
                  <a:lnTo>
                    <a:pt x="474154" y="170624"/>
                  </a:lnTo>
                  <a:close/>
                </a:path>
                <a:path w="681354" h="365759">
                  <a:moveTo>
                    <a:pt x="681304" y="207162"/>
                  </a:moveTo>
                  <a:lnTo>
                    <a:pt x="674509" y="119951"/>
                  </a:lnTo>
                  <a:lnTo>
                    <a:pt x="669480" y="64630"/>
                  </a:lnTo>
                  <a:lnTo>
                    <a:pt x="657225" y="17386"/>
                  </a:lnTo>
                  <a:lnTo>
                    <a:pt x="638441" y="330"/>
                  </a:lnTo>
                  <a:lnTo>
                    <a:pt x="638111" y="330"/>
                  </a:lnTo>
                  <a:lnTo>
                    <a:pt x="631444" y="5676"/>
                  </a:lnTo>
                  <a:lnTo>
                    <a:pt x="627608" y="8674"/>
                  </a:lnTo>
                  <a:lnTo>
                    <a:pt x="566889" y="21018"/>
                  </a:lnTo>
                  <a:lnTo>
                    <a:pt x="540537" y="67881"/>
                  </a:lnTo>
                  <a:lnTo>
                    <a:pt x="524027" y="98247"/>
                  </a:lnTo>
                  <a:lnTo>
                    <a:pt x="511238" y="99847"/>
                  </a:lnTo>
                  <a:lnTo>
                    <a:pt x="445300" y="105879"/>
                  </a:lnTo>
                  <a:lnTo>
                    <a:pt x="430276" y="108458"/>
                  </a:lnTo>
                  <a:lnTo>
                    <a:pt x="422351" y="112229"/>
                  </a:lnTo>
                  <a:lnTo>
                    <a:pt x="417791" y="118262"/>
                  </a:lnTo>
                  <a:lnTo>
                    <a:pt x="414655" y="126263"/>
                  </a:lnTo>
                  <a:lnTo>
                    <a:pt x="414540" y="133985"/>
                  </a:lnTo>
                  <a:lnTo>
                    <a:pt x="417410" y="141389"/>
                  </a:lnTo>
                  <a:lnTo>
                    <a:pt x="423291" y="148450"/>
                  </a:lnTo>
                  <a:lnTo>
                    <a:pt x="427799" y="152615"/>
                  </a:lnTo>
                  <a:lnTo>
                    <a:pt x="519722" y="152527"/>
                  </a:lnTo>
                  <a:lnTo>
                    <a:pt x="557441" y="146646"/>
                  </a:lnTo>
                  <a:lnTo>
                    <a:pt x="571233" y="131775"/>
                  </a:lnTo>
                  <a:lnTo>
                    <a:pt x="572858" y="130048"/>
                  </a:lnTo>
                  <a:lnTo>
                    <a:pt x="573671" y="132270"/>
                  </a:lnTo>
                  <a:lnTo>
                    <a:pt x="573874" y="140500"/>
                  </a:lnTo>
                  <a:lnTo>
                    <a:pt x="573405" y="185966"/>
                  </a:lnTo>
                  <a:lnTo>
                    <a:pt x="547382" y="189649"/>
                  </a:lnTo>
                  <a:lnTo>
                    <a:pt x="524484" y="193598"/>
                  </a:lnTo>
                  <a:lnTo>
                    <a:pt x="493014" y="215988"/>
                  </a:lnTo>
                  <a:lnTo>
                    <a:pt x="490410" y="237998"/>
                  </a:lnTo>
                  <a:lnTo>
                    <a:pt x="491210" y="287197"/>
                  </a:lnTo>
                  <a:lnTo>
                    <a:pt x="493395" y="338886"/>
                  </a:lnTo>
                  <a:lnTo>
                    <a:pt x="516356" y="365163"/>
                  </a:lnTo>
                  <a:lnTo>
                    <a:pt x="522947" y="364312"/>
                  </a:lnTo>
                  <a:lnTo>
                    <a:pt x="540778" y="320027"/>
                  </a:lnTo>
                  <a:lnTo>
                    <a:pt x="545045" y="254355"/>
                  </a:lnTo>
                  <a:lnTo>
                    <a:pt x="623176" y="250177"/>
                  </a:lnTo>
                  <a:lnTo>
                    <a:pt x="667092" y="238569"/>
                  </a:lnTo>
                  <a:lnTo>
                    <a:pt x="679869" y="220052"/>
                  </a:lnTo>
                  <a:lnTo>
                    <a:pt x="681304" y="207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7009" y="692835"/>
              <a:ext cx="177125" cy="1584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93500" y="747877"/>
              <a:ext cx="687705" cy="38735"/>
            </a:xfrm>
            <a:custGeom>
              <a:avLst/>
              <a:gdLst/>
              <a:ahLst/>
              <a:cxnLst/>
              <a:rect l="l" t="t" r="r" b="b"/>
              <a:pathLst>
                <a:path w="687704" h="38734">
                  <a:moveTo>
                    <a:pt x="129578" y="38531"/>
                  </a:moveTo>
                  <a:lnTo>
                    <a:pt x="114084" y="3594"/>
                  </a:lnTo>
                  <a:lnTo>
                    <a:pt x="52793" y="596"/>
                  </a:lnTo>
                  <a:lnTo>
                    <a:pt x="17348" y="0"/>
                  </a:lnTo>
                  <a:lnTo>
                    <a:pt x="13004" y="673"/>
                  </a:lnTo>
                  <a:lnTo>
                    <a:pt x="8839" y="3340"/>
                  </a:lnTo>
                  <a:lnTo>
                    <a:pt x="2171" y="7353"/>
                  </a:lnTo>
                  <a:lnTo>
                    <a:pt x="0" y="11341"/>
                  </a:lnTo>
                  <a:lnTo>
                    <a:pt x="0" y="25019"/>
                  </a:lnTo>
                  <a:lnTo>
                    <a:pt x="1168" y="28028"/>
                  </a:lnTo>
                  <a:lnTo>
                    <a:pt x="9664" y="37541"/>
                  </a:lnTo>
                  <a:lnTo>
                    <a:pt x="129578" y="38531"/>
                  </a:lnTo>
                  <a:close/>
                </a:path>
                <a:path w="687704" h="38734">
                  <a:moveTo>
                    <a:pt x="687108" y="15887"/>
                  </a:moveTo>
                  <a:lnTo>
                    <a:pt x="683856" y="8242"/>
                  </a:lnTo>
                  <a:lnTo>
                    <a:pt x="677138" y="2514"/>
                  </a:lnTo>
                  <a:lnTo>
                    <a:pt x="668909" y="812"/>
                  </a:lnTo>
                  <a:lnTo>
                    <a:pt x="652475" y="228"/>
                  </a:lnTo>
                  <a:lnTo>
                    <a:pt x="627430" y="749"/>
                  </a:lnTo>
                  <a:lnTo>
                    <a:pt x="570077" y="3860"/>
                  </a:lnTo>
                  <a:lnTo>
                    <a:pt x="557377" y="38531"/>
                  </a:lnTo>
                  <a:lnTo>
                    <a:pt x="677468" y="37541"/>
                  </a:lnTo>
                  <a:lnTo>
                    <a:pt x="682307" y="32029"/>
                  </a:lnTo>
                  <a:lnTo>
                    <a:pt x="686663" y="24231"/>
                  </a:lnTo>
                  <a:lnTo>
                    <a:pt x="687108" y="15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31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13004800" y="0"/>
                </a:moveTo>
                <a:lnTo>
                  <a:pt x="0" y="0"/>
                </a:lnTo>
                <a:lnTo>
                  <a:pt x="0" y="1270000"/>
                </a:lnTo>
                <a:lnTo>
                  <a:pt x="13004800" y="12700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4000" b="1" cap="small" spc="-335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4000" b="1" cap="small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60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r>
              <a:rPr sz="4000" b="1" cap="small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175" dirty="0">
                <a:solidFill>
                  <a:srgbClr val="FFFFFF"/>
                </a:solidFill>
                <a:latin typeface="Tahoma"/>
                <a:cs typeface="Tahoma"/>
              </a:rPr>
              <a:t>vs.</a:t>
            </a:r>
            <a:r>
              <a:rPr sz="4000" b="1" cap="small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55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4000" b="1" cap="small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70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902" y="1778000"/>
            <a:ext cx="10568940" cy="700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1838960">
              <a:lnSpc>
                <a:spcPct val="135400"/>
              </a:lnSpc>
              <a:spcBef>
                <a:spcPts val="100"/>
              </a:spcBef>
              <a:tabLst>
                <a:tab pos="2260600" algn="l"/>
                <a:tab pos="2956560" algn="l"/>
                <a:tab pos="7294880" algn="l"/>
                <a:tab pos="8381365" algn="l"/>
              </a:tabLst>
            </a:pPr>
            <a:r>
              <a:rPr sz="2400" spc="-40" dirty="0">
                <a:solidFill>
                  <a:srgbClr val="005493"/>
                </a:solidFill>
                <a:latin typeface="Lucida Sans Unicode"/>
                <a:cs typeface="Lucida Sans Unicode"/>
              </a:rPr>
              <a:t>V</a:t>
            </a:r>
            <a:r>
              <a:rPr sz="1900" spc="-40" dirty="0">
                <a:solidFill>
                  <a:srgbClr val="005493"/>
                </a:solidFill>
                <a:latin typeface="Lucida Sans Unicode"/>
                <a:cs typeface="Lucida Sans Unicode"/>
              </a:rPr>
              <a:t>ERTEX</a:t>
            </a:r>
            <a:r>
              <a:rPr sz="2400" spc="-40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spc="-50" dirty="0">
                <a:latin typeface="Lucida Sans Unicode"/>
                <a:cs typeface="Lucida Sans Unicode"/>
              </a:rPr>
              <a:t>? </a:t>
            </a:r>
            <a:r>
              <a:rPr sz="2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F</a:t>
            </a:r>
            <a:r>
              <a:rPr sz="19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IND</a:t>
            </a:r>
            <a:r>
              <a:rPr sz="2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V</a:t>
            </a:r>
            <a:r>
              <a:rPr sz="19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ERTEX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01600">
              <a:lnSpc>
                <a:spcPct val="100000"/>
              </a:lnSpc>
              <a:tabLst>
                <a:tab pos="1708150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spc="-40" dirty="0">
                <a:latin typeface="Lucida Sans Unicode"/>
                <a:cs typeface="Lucida Sans Unicode"/>
              </a:rPr>
              <a:t>V</a:t>
            </a:r>
            <a:r>
              <a:rPr sz="1900" spc="-40" dirty="0">
                <a:latin typeface="Lucida Sans Unicode"/>
                <a:cs typeface="Lucida Sans Unicode"/>
              </a:rPr>
              <a:t>ERTEX</a:t>
            </a:r>
            <a:r>
              <a:rPr sz="2400" spc="-4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72" baseline="-19097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F</a:t>
            </a:r>
            <a:r>
              <a:rPr sz="1900" spc="-60" dirty="0">
                <a:latin typeface="Lucida Sans Unicode"/>
                <a:cs typeface="Lucida Sans Unicode"/>
              </a:rPr>
              <a:t>IND</a:t>
            </a:r>
            <a:r>
              <a:rPr sz="2400" spc="-60" dirty="0">
                <a:latin typeface="Lucida Sans Unicode"/>
                <a:cs typeface="Lucida Sans Unicode"/>
              </a:rPr>
              <a:t>-</a:t>
            </a:r>
            <a:r>
              <a:rPr sz="2400" spc="-85" dirty="0">
                <a:latin typeface="Lucida Sans Unicode"/>
                <a:cs typeface="Lucida Sans Unicode"/>
              </a:rPr>
              <a:t>V</a:t>
            </a:r>
            <a:r>
              <a:rPr sz="1900" spc="-85" dirty="0">
                <a:latin typeface="Lucida Sans Unicode"/>
                <a:cs typeface="Lucida Sans Unicode"/>
              </a:rPr>
              <a:t>ERTEX</a:t>
            </a:r>
            <a:r>
              <a:rPr sz="2400" spc="-8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101600">
              <a:lnSpc>
                <a:spcPct val="100000"/>
              </a:lnSpc>
              <a:tabLst>
                <a:tab pos="670560" algn="l"/>
                <a:tab pos="1290320" algn="l"/>
                <a:tab pos="943737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≤</a:t>
            </a:r>
            <a:r>
              <a:rPr sz="2400" spc="-200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P</a:t>
            </a:r>
            <a:r>
              <a:rPr sz="2400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Decision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special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search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01600">
              <a:lnSpc>
                <a:spcPct val="100000"/>
              </a:lnSpc>
              <a:tabLst>
                <a:tab pos="67056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≥</a:t>
            </a:r>
            <a:r>
              <a:rPr sz="2400" spc="-200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P</a:t>
            </a:r>
            <a:endParaRPr sz="2400" baseline="-19097">
              <a:latin typeface="Times New Roman"/>
              <a:cs typeface="Times New Roman"/>
            </a:endParaRPr>
          </a:p>
          <a:p>
            <a:pPr marL="101600">
              <a:lnSpc>
                <a:spcPts val="2590"/>
              </a:lnSpc>
              <a:spcBef>
                <a:spcPts val="1019"/>
              </a:spcBef>
              <a:tabLst>
                <a:tab pos="4864735" algn="l"/>
              </a:tabLst>
            </a:pPr>
            <a:r>
              <a:rPr sz="2400" dirty="0">
                <a:latin typeface="Lucida Sans Unicode"/>
                <a:cs typeface="Lucida Sans Unicode"/>
              </a:rPr>
              <a:t>To find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169545">
              <a:lnSpc>
                <a:spcPts val="4060"/>
              </a:lnSpc>
              <a:tabLst>
                <a:tab pos="8047355" algn="l"/>
              </a:tabLst>
            </a:pPr>
            <a:r>
              <a:rPr sz="6000" baseline="-8333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Determine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77545" marR="55880" indent="-508000">
              <a:lnSpc>
                <a:spcPts val="3900"/>
              </a:lnSpc>
              <a:spcBef>
                <a:spcPts val="430"/>
              </a:spcBef>
              <a:tabLst>
                <a:tab pos="6784340" algn="l"/>
                <a:tab pos="9796145" algn="l"/>
              </a:tabLst>
            </a:pPr>
            <a:r>
              <a:rPr sz="6000" baseline="-1041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− {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}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 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Times New Roman"/>
                <a:cs typeface="Times New Roman"/>
              </a:rPr>
              <a:t>−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dirty="0">
                <a:latin typeface="Lucida Sans Unicode"/>
                <a:cs typeface="Lucida Sans Unicode"/>
              </a:rPr>
              <a:t>(any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property)</a:t>
            </a:r>
            <a:endParaRPr sz="2400">
              <a:latin typeface="Lucida Sans Unicode"/>
              <a:cs typeface="Lucida Sans Unicode"/>
            </a:endParaRPr>
          </a:p>
          <a:p>
            <a:pPr marL="169545">
              <a:lnSpc>
                <a:spcPts val="3470"/>
              </a:lnSpc>
            </a:pPr>
            <a:r>
              <a:rPr sz="6000" baseline="-8333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Include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 vertex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cover.</a:t>
            </a:r>
            <a:endParaRPr sz="2400">
              <a:latin typeface="Lucida Sans Unicode"/>
              <a:cs typeface="Lucida Sans Unicode"/>
            </a:endParaRPr>
          </a:p>
          <a:p>
            <a:pPr marL="169545">
              <a:lnSpc>
                <a:spcPts val="4350"/>
              </a:lnSpc>
              <a:tabLst>
                <a:tab pos="6743700" algn="l"/>
                <a:tab pos="9188450" algn="l"/>
              </a:tabLst>
            </a:pPr>
            <a:r>
              <a:rPr sz="6000" baseline="-1041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Recursively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−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62627" y="9397678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32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93500" y="382788"/>
            <a:ext cx="687705" cy="468630"/>
            <a:chOff x="11493500" y="382788"/>
            <a:chExt cx="687705" cy="468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639" y="382931"/>
              <a:ext cx="105542" cy="105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0539" y="382788"/>
              <a:ext cx="104743" cy="1059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6332" y="486028"/>
              <a:ext cx="681355" cy="365760"/>
            </a:xfrm>
            <a:custGeom>
              <a:avLst/>
              <a:gdLst/>
              <a:ahLst/>
              <a:cxnLst/>
              <a:rect l="l" t="t" r="r" b="b"/>
              <a:pathLst>
                <a:path w="681354" h="365759">
                  <a:moveTo>
                    <a:pt x="266928" y="133972"/>
                  </a:moveTo>
                  <a:lnTo>
                    <a:pt x="227545" y="105029"/>
                  </a:lnTo>
                  <a:lnTo>
                    <a:pt x="164452" y="99237"/>
                  </a:lnTo>
                  <a:lnTo>
                    <a:pt x="157441" y="98234"/>
                  </a:lnTo>
                  <a:lnTo>
                    <a:pt x="119087" y="28854"/>
                  </a:lnTo>
                  <a:lnTo>
                    <a:pt x="114084" y="21018"/>
                  </a:lnTo>
                  <a:lnTo>
                    <a:pt x="85852" y="20713"/>
                  </a:lnTo>
                  <a:lnTo>
                    <a:pt x="79019" y="20053"/>
                  </a:lnTo>
                  <a:lnTo>
                    <a:pt x="73367" y="18453"/>
                  </a:lnTo>
                  <a:lnTo>
                    <a:pt x="60388" y="12509"/>
                  </a:lnTo>
                  <a:lnTo>
                    <a:pt x="52374" y="7835"/>
                  </a:lnTo>
                  <a:lnTo>
                    <a:pt x="42697" y="0"/>
                  </a:lnTo>
                  <a:lnTo>
                    <a:pt x="35864" y="5003"/>
                  </a:lnTo>
                  <a:lnTo>
                    <a:pt x="12903" y="59690"/>
                  </a:lnTo>
                  <a:lnTo>
                    <a:pt x="7340" y="114376"/>
                  </a:lnTo>
                  <a:lnTo>
                    <a:pt x="2273" y="171627"/>
                  </a:lnTo>
                  <a:lnTo>
                    <a:pt x="0" y="206984"/>
                  </a:lnTo>
                  <a:lnTo>
                    <a:pt x="1473" y="219824"/>
                  </a:lnTo>
                  <a:lnTo>
                    <a:pt x="32473" y="247408"/>
                  </a:lnTo>
                  <a:lnTo>
                    <a:pt x="136423" y="254342"/>
                  </a:lnTo>
                  <a:lnTo>
                    <a:pt x="139623" y="306705"/>
                  </a:lnTo>
                  <a:lnTo>
                    <a:pt x="143192" y="345592"/>
                  </a:lnTo>
                  <a:lnTo>
                    <a:pt x="169951" y="364972"/>
                  </a:lnTo>
                  <a:lnTo>
                    <a:pt x="178790" y="360921"/>
                  </a:lnTo>
                  <a:lnTo>
                    <a:pt x="190144" y="292392"/>
                  </a:lnTo>
                  <a:lnTo>
                    <a:pt x="191096" y="250583"/>
                  </a:lnTo>
                  <a:lnTo>
                    <a:pt x="190461" y="225996"/>
                  </a:lnTo>
                  <a:lnTo>
                    <a:pt x="160223" y="194386"/>
                  </a:lnTo>
                  <a:lnTo>
                    <a:pt x="108077" y="185966"/>
                  </a:lnTo>
                  <a:lnTo>
                    <a:pt x="107594" y="140487"/>
                  </a:lnTo>
                  <a:lnTo>
                    <a:pt x="107797" y="132257"/>
                  </a:lnTo>
                  <a:lnTo>
                    <a:pt x="108610" y="130048"/>
                  </a:lnTo>
                  <a:lnTo>
                    <a:pt x="110248" y="131762"/>
                  </a:lnTo>
                  <a:lnTo>
                    <a:pt x="114795" y="137769"/>
                  </a:lnTo>
                  <a:lnTo>
                    <a:pt x="119418" y="142735"/>
                  </a:lnTo>
                  <a:lnTo>
                    <a:pt x="161747" y="152514"/>
                  </a:lnTo>
                  <a:lnTo>
                    <a:pt x="253669" y="152615"/>
                  </a:lnTo>
                  <a:lnTo>
                    <a:pt x="258178" y="148437"/>
                  </a:lnTo>
                  <a:lnTo>
                    <a:pt x="264058" y="141376"/>
                  </a:lnTo>
                  <a:lnTo>
                    <a:pt x="266928" y="133972"/>
                  </a:lnTo>
                  <a:close/>
                </a:path>
                <a:path w="681354" h="365759">
                  <a:moveTo>
                    <a:pt x="474154" y="170624"/>
                  </a:moveTo>
                  <a:lnTo>
                    <a:pt x="470992" y="165785"/>
                  </a:lnTo>
                  <a:lnTo>
                    <a:pt x="462826" y="163449"/>
                  </a:lnTo>
                  <a:lnTo>
                    <a:pt x="435063" y="162433"/>
                  </a:lnTo>
                  <a:lnTo>
                    <a:pt x="375399" y="161950"/>
                  </a:lnTo>
                  <a:lnTo>
                    <a:pt x="305117" y="162001"/>
                  </a:lnTo>
                  <a:lnTo>
                    <a:pt x="245491" y="162560"/>
                  </a:lnTo>
                  <a:lnTo>
                    <a:pt x="217817" y="163614"/>
                  </a:lnTo>
                  <a:lnTo>
                    <a:pt x="210477" y="165785"/>
                  </a:lnTo>
                  <a:lnTo>
                    <a:pt x="207314" y="170954"/>
                  </a:lnTo>
                  <a:lnTo>
                    <a:pt x="207314" y="187299"/>
                  </a:lnTo>
                  <a:lnTo>
                    <a:pt x="208153" y="189471"/>
                  </a:lnTo>
                  <a:lnTo>
                    <a:pt x="216979" y="198475"/>
                  </a:lnTo>
                  <a:lnTo>
                    <a:pt x="464489" y="198475"/>
                  </a:lnTo>
                  <a:lnTo>
                    <a:pt x="473329" y="189471"/>
                  </a:lnTo>
                  <a:lnTo>
                    <a:pt x="474154" y="187299"/>
                  </a:lnTo>
                  <a:lnTo>
                    <a:pt x="474154" y="170624"/>
                  </a:lnTo>
                  <a:close/>
                </a:path>
                <a:path w="681354" h="365759">
                  <a:moveTo>
                    <a:pt x="681304" y="207162"/>
                  </a:moveTo>
                  <a:lnTo>
                    <a:pt x="674509" y="119951"/>
                  </a:lnTo>
                  <a:lnTo>
                    <a:pt x="669480" y="64630"/>
                  </a:lnTo>
                  <a:lnTo>
                    <a:pt x="657225" y="17386"/>
                  </a:lnTo>
                  <a:lnTo>
                    <a:pt x="638441" y="330"/>
                  </a:lnTo>
                  <a:lnTo>
                    <a:pt x="638111" y="330"/>
                  </a:lnTo>
                  <a:lnTo>
                    <a:pt x="631444" y="5676"/>
                  </a:lnTo>
                  <a:lnTo>
                    <a:pt x="627608" y="8674"/>
                  </a:lnTo>
                  <a:lnTo>
                    <a:pt x="566889" y="21018"/>
                  </a:lnTo>
                  <a:lnTo>
                    <a:pt x="540537" y="67881"/>
                  </a:lnTo>
                  <a:lnTo>
                    <a:pt x="524027" y="98247"/>
                  </a:lnTo>
                  <a:lnTo>
                    <a:pt x="511238" y="99847"/>
                  </a:lnTo>
                  <a:lnTo>
                    <a:pt x="445300" y="105879"/>
                  </a:lnTo>
                  <a:lnTo>
                    <a:pt x="430276" y="108458"/>
                  </a:lnTo>
                  <a:lnTo>
                    <a:pt x="422351" y="112229"/>
                  </a:lnTo>
                  <a:lnTo>
                    <a:pt x="417791" y="118262"/>
                  </a:lnTo>
                  <a:lnTo>
                    <a:pt x="414655" y="126263"/>
                  </a:lnTo>
                  <a:lnTo>
                    <a:pt x="414540" y="133985"/>
                  </a:lnTo>
                  <a:lnTo>
                    <a:pt x="417410" y="141389"/>
                  </a:lnTo>
                  <a:lnTo>
                    <a:pt x="423291" y="148450"/>
                  </a:lnTo>
                  <a:lnTo>
                    <a:pt x="427799" y="152615"/>
                  </a:lnTo>
                  <a:lnTo>
                    <a:pt x="519722" y="152527"/>
                  </a:lnTo>
                  <a:lnTo>
                    <a:pt x="557441" y="146646"/>
                  </a:lnTo>
                  <a:lnTo>
                    <a:pt x="571233" y="131775"/>
                  </a:lnTo>
                  <a:lnTo>
                    <a:pt x="572858" y="130048"/>
                  </a:lnTo>
                  <a:lnTo>
                    <a:pt x="573671" y="132270"/>
                  </a:lnTo>
                  <a:lnTo>
                    <a:pt x="573874" y="140500"/>
                  </a:lnTo>
                  <a:lnTo>
                    <a:pt x="573405" y="185966"/>
                  </a:lnTo>
                  <a:lnTo>
                    <a:pt x="547382" y="189649"/>
                  </a:lnTo>
                  <a:lnTo>
                    <a:pt x="524484" y="193598"/>
                  </a:lnTo>
                  <a:lnTo>
                    <a:pt x="493014" y="215988"/>
                  </a:lnTo>
                  <a:lnTo>
                    <a:pt x="490410" y="237998"/>
                  </a:lnTo>
                  <a:lnTo>
                    <a:pt x="491210" y="287197"/>
                  </a:lnTo>
                  <a:lnTo>
                    <a:pt x="493395" y="338886"/>
                  </a:lnTo>
                  <a:lnTo>
                    <a:pt x="516356" y="365163"/>
                  </a:lnTo>
                  <a:lnTo>
                    <a:pt x="522947" y="364312"/>
                  </a:lnTo>
                  <a:lnTo>
                    <a:pt x="540778" y="320027"/>
                  </a:lnTo>
                  <a:lnTo>
                    <a:pt x="545045" y="254355"/>
                  </a:lnTo>
                  <a:lnTo>
                    <a:pt x="623176" y="250177"/>
                  </a:lnTo>
                  <a:lnTo>
                    <a:pt x="667092" y="238569"/>
                  </a:lnTo>
                  <a:lnTo>
                    <a:pt x="679869" y="220052"/>
                  </a:lnTo>
                  <a:lnTo>
                    <a:pt x="681304" y="207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7009" y="692835"/>
              <a:ext cx="177125" cy="1584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93500" y="747877"/>
              <a:ext cx="687705" cy="38735"/>
            </a:xfrm>
            <a:custGeom>
              <a:avLst/>
              <a:gdLst/>
              <a:ahLst/>
              <a:cxnLst/>
              <a:rect l="l" t="t" r="r" b="b"/>
              <a:pathLst>
                <a:path w="687704" h="38734">
                  <a:moveTo>
                    <a:pt x="129578" y="38531"/>
                  </a:moveTo>
                  <a:lnTo>
                    <a:pt x="114084" y="3594"/>
                  </a:lnTo>
                  <a:lnTo>
                    <a:pt x="52793" y="596"/>
                  </a:lnTo>
                  <a:lnTo>
                    <a:pt x="17348" y="0"/>
                  </a:lnTo>
                  <a:lnTo>
                    <a:pt x="13004" y="673"/>
                  </a:lnTo>
                  <a:lnTo>
                    <a:pt x="8839" y="3340"/>
                  </a:lnTo>
                  <a:lnTo>
                    <a:pt x="2171" y="7353"/>
                  </a:lnTo>
                  <a:lnTo>
                    <a:pt x="0" y="11341"/>
                  </a:lnTo>
                  <a:lnTo>
                    <a:pt x="0" y="25019"/>
                  </a:lnTo>
                  <a:lnTo>
                    <a:pt x="1168" y="28028"/>
                  </a:lnTo>
                  <a:lnTo>
                    <a:pt x="9664" y="37541"/>
                  </a:lnTo>
                  <a:lnTo>
                    <a:pt x="129578" y="38531"/>
                  </a:lnTo>
                  <a:close/>
                </a:path>
                <a:path w="687704" h="38734">
                  <a:moveTo>
                    <a:pt x="687108" y="15887"/>
                  </a:moveTo>
                  <a:lnTo>
                    <a:pt x="683856" y="8242"/>
                  </a:lnTo>
                  <a:lnTo>
                    <a:pt x="677138" y="2514"/>
                  </a:lnTo>
                  <a:lnTo>
                    <a:pt x="668909" y="812"/>
                  </a:lnTo>
                  <a:lnTo>
                    <a:pt x="652475" y="228"/>
                  </a:lnTo>
                  <a:lnTo>
                    <a:pt x="627430" y="749"/>
                  </a:lnTo>
                  <a:lnTo>
                    <a:pt x="570077" y="3860"/>
                  </a:lnTo>
                  <a:lnTo>
                    <a:pt x="557377" y="38531"/>
                  </a:lnTo>
                  <a:lnTo>
                    <a:pt x="677468" y="37541"/>
                  </a:lnTo>
                  <a:lnTo>
                    <a:pt x="682307" y="32029"/>
                  </a:lnTo>
                  <a:lnTo>
                    <a:pt x="686663" y="24231"/>
                  </a:lnTo>
                  <a:lnTo>
                    <a:pt x="687108" y="15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10974" y="9306418"/>
            <a:ext cx="302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delete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v</a:t>
            </a:r>
            <a:r>
              <a:rPr sz="1800" i="1" spc="45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and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all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incident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edges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14941" y="8764958"/>
            <a:ext cx="280670" cy="493395"/>
            <a:chOff x="9014941" y="8764958"/>
            <a:chExt cx="280670" cy="493395"/>
          </a:xfrm>
        </p:grpSpPr>
        <p:sp>
          <p:nvSpPr>
            <p:cNvPr id="15" name="object 15"/>
            <p:cNvSpPr/>
            <p:nvPr/>
          </p:nvSpPr>
          <p:spPr>
            <a:xfrm>
              <a:off x="9053285" y="8833731"/>
              <a:ext cx="229870" cy="412115"/>
            </a:xfrm>
            <a:custGeom>
              <a:avLst/>
              <a:gdLst/>
              <a:ahLst/>
              <a:cxnLst/>
              <a:rect l="l" t="t" r="r" b="b"/>
              <a:pathLst>
                <a:path w="229870" h="412115">
                  <a:moveTo>
                    <a:pt x="0" y="0"/>
                  </a:moveTo>
                  <a:lnTo>
                    <a:pt x="6184" y="11092"/>
                  </a:lnTo>
                  <a:lnTo>
                    <a:pt x="229548" y="411695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14941" y="8764958"/>
              <a:ext cx="113030" cy="136525"/>
            </a:xfrm>
            <a:custGeom>
              <a:avLst/>
              <a:gdLst/>
              <a:ahLst/>
              <a:cxnLst/>
              <a:rect l="l" t="t" r="r" b="b"/>
              <a:pathLst>
                <a:path w="113029" h="136525">
                  <a:moveTo>
                    <a:pt x="0" y="0"/>
                  </a:moveTo>
                  <a:lnTo>
                    <a:pt x="6127" y="136172"/>
                  </a:lnTo>
                  <a:lnTo>
                    <a:pt x="44528" y="79865"/>
                  </a:lnTo>
                  <a:lnTo>
                    <a:pt x="112614" y="76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13004800" y="0"/>
                </a:moveTo>
                <a:lnTo>
                  <a:pt x="0" y="0"/>
                </a:lnTo>
                <a:lnTo>
                  <a:pt x="0" y="1270000"/>
                </a:lnTo>
                <a:lnTo>
                  <a:pt x="13004800" y="12700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4000" b="1" cap="small" spc="-340" dirty="0">
                <a:solidFill>
                  <a:srgbClr val="FFFFFF"/>
                </a:solidFill>
                <a:latin typeface="Tahoma"/>
                <a:cs typeface="Tahoma"/>
              </a:rPr>
              <a:t>Optimization</a:t>
            </a:r>
            <a:r>
              <a:rPr sz="4000" b="1" cap="small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60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r>
              <a:rPr sz="4000" b="1" cap="small" spc="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175" dirty="0">
                <a:solidFill>
                  <a:srgbClr val="FFFFFF"/>
                </a:solidFill>
                <a:latin typeface="Tahoma"/>
                <a:cs typeface="Tahoma"/>
              </a:rPr>
              <a:t>vs.</a:t>
            </a:r>
            <a:r>
              <a:rPr sz="4000" b="1" cap="small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1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4000" b="1" cap="small" spc="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70" dirty="0">
                <a:solidFill>
                  <a:srgbClr val="FFFFFF"/>
                </a:solidFill>
                <a:latin typeface="Tahoma"/>
                <a:cs typeface="Tahoma"/>
              </a:rPr>
              <a:t>problems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302" y="1778000"/>
            <a:ext cx="10263505" cy="50190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20"/>
              </a:spcBef>
              <a:tabLst>
                <a:tab pos="2931160" algn="l"/>
                <a:tab pos="7269480" algn="l"/>
              </a:tabLst>
            </a:pPr>
            <a:r>
              <a:rPr sz="2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F</a:t>
            </a:r>
            <a:r>
              <a:rPr sz="19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IND</a:t>
            </a:r>
            <a:r>
              <a:rPr sz="2400" spc="-60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V</a:t>
            </a:r>
            <a:r>
              <a:rPr sz="19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ERTEX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≤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1019"/>
              </a:spcBef>
              <a:tabLst>
                <a:tab pos="3543300" algn="l"/>
              </a:tabLst>
            </a:pPr>
            <a:r>
              <a:rPr sz="2400" spc="-55" dirty="0">
                <a:solidFill>
                  <a:srgbClr val="005493"/>
                </a:solidFill>
                <a:latin typeface="Lucida Sans Unicode"/>
                <a:cs typeface="Lucida Sans Unicode"/>
              </a:rPr>
              <a:t>F</a:t>
            </a:r>
            <a:r>
              <a:rPr sz="1900" spc="-55" dirty="0">
                <a:solidFill>
                  <a:srgbClr val="005493"/>
                </a:solidFill>
                <a:latin typeface="Lucida Sans Unicode"/>
                <a:cs typeface="Lucida Sans Unicode"/>
              </a:rPr>
              <a:t>IND</a:t>
            </a:r>
            <a:r>
              <a:rPr sz="2400" spc="-55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170" dirty="0">
                <a:solidFill>
                  <a:srgbClr val="005493"/>
                </a:solidFill>
                <a:latin typeface="Lucida Sans Unicode"/>
                <a:cs typeface="Lucida Sans Unicode"/>
              </a:rPr>
              <a:t>M</a:t>
            </a:r>
            <a:r>
              <a:rPr sz="1900" spc="-170" dirty="0">
                <a:solidFill>
                  <a:srgbClr val="005493"/>
                </a:solidFill>
                <a:latin typeface="Lucida Sans Unicode"/>
                <a:cs typeface="Lucida Sans Unicode"/>
              </a:rPr>
              <a:t>IN</a:t>
            </a:r>
            <a:r>
              <a:rPr sz="2400" spc="-170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V</a:t>
            </a:r>
            <a:r>
              <a:rPr sz="19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ERTEX</a:t>
            </a:r>
            <a:r>
              <a:rPr sz="2400" spc="-85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OVER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minimum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size.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tabLst>
                <a:tab pos="1682750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spc="-60" dirty="0">
                <a:latin typeface="Lucida Sans Unicode"/>
                <a:cs typeface="Lucida Sans Unicode"/>
              </a:rPr>
              <a:t>F</a:t>
            </a:r>
            <a:r>
              <a:rPr sz="1900" spc="-60" dirty="0">
                <a:latin typeface="Lucida Sans Unicode"/>
                <a:cs typeface="Lucida Sans Unicode"/>
              </a:rPr>
              <a:t>IND</a:t>
            </a:r>
            <a:r>
              <a:rPr sz="2400" spc="-60" dirty="0">
                <a:latin typeface="Lucida Sans Unicode"/>
                <a:cs typeface="Lucida Sans Unicode"/>
              </a:rPr>
              <a:t>-</a:t>
            </a:r>
            <a:r>
              <a:rPr sz="2400" spc="-85" dirty="0">
                <a:latin typeface="Lucida Sans Unicode"/>
                <a:cs typeface="Lucida Sans Unicode"/>
              </a:rPr>
              <a:t>V</a:t>
            </a:r>
            <a:r>
              <a:rPr sz="1900" spc="-85" dirty="0">
                <a:latin typeface="Lucida Sans Unicode"/>
                <a:cs typeface="Lucida Sans Unicode"/>
              </a:rPr>
              <a:t>ERTEX</a:t>
            </a:r>
            <a:r>
              <a:rPr sz="2400" spc="-8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1900" spc="1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Symbol"/>
                <a:cs typeface="Symbol"/>
              </a:rPr>
              <a:t>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517" baseline="-19097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F</a:t>
            </a:r>
            <a:r>
              <a:rPr sz="1900" spc="-55" dirty="0">
                <a:latin typeface="Lucida Sans Unicode"/>
                <a:cs typeface="Lucida Sans Unicode"/>
              </a:rPr>
              <a:t>IND</a:t>
            </a:r>
            <a:r>
              <a:rPr sz="2400" spc="-55" dirty="0">
                <a:latin typeface="Lucida Sans Unicode"/>
                <a:cs typeface="Lucida Sans Unicode"/>
              </a:rPr>
              <a:t>-</a:t>
            </a:r>
            <a:r>
              <a:rPr sz="2400" spc="-170" dirty="0">
                <a:latin typeface="Lucida Sans Unicode"/>
                <a:cs typeface="Lucida Sans Unicode"/>
              </a:rPr>
              <a:t>M</a:t>
            </a:r>
            <a:r>
              <a:rPr sz="1900" spc="-170" dirty="0">
                <a:latin typeface="Lucida Sans Unicode"/>
                <a:cs typeface="Lucida Sans Unicode"/>
              </a:rPr>
              <a:t>IN</a:t>
            </a:r>
            <a:r>
              <a:rPr sz="2400" spc="-170" dirty="0">
                <a:latin typeface="Lucida Sans Unicode"/>
                <a:cs typeface="Lucida Sans Unicode"/>
              </a:rPr>
              <a:t>-</a:t>
            </a:r>
            <a:r>
              <a:rPr sz="2400" spc="-85" dirty="0">
                <a:latin typeface="Lucida Sans Unicode"/>
                <a:cs typeface="Lucida Sans Unicode"/>
              </a:rPr>
              <a:t>V</a:t>
            </a:r>
            <a:r>
              <a:rPr sz="1900" spc="-85" dirty="0">
                <a:latin typeface="Lucida Sans Unicode"/>
                <a:cs typeface="Lucida Sans Unicode"/>
              </a:rPr>
              <a:t>ERTEX</a:t>
            </a:r>
            <a:r>
              <a:rPr sz="2400" spc="-8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OVER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tabLst>
                <a:tab pos="645160" algn="l"/>
                <a:tab pos="1264920" algn="l"/>
                <a:tab pos="10032365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≤</a:t>
            </a:r>
            <a:r>
              <a:rPr sz="2400" spc="-200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P</a:t>
            </a:r>
            <a:r>
              <a:rPr sz="2400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Search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special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case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optimization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ts val="2590"/>
              </a:lnSpc>
              <a:spcBef>
                <a:spcPts val="5"/>
              </a:spcBef>
              <a:tabLst>
                <a:tab pos="645160" algn="l"/>
                <a:tab pos="122301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≥</a:t>
            </a:r>
            <a:r>
              <a:rPr sz="2400" spc="-200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2400" spc="-75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P</a:t>
            </a:r>
            <a:r>
              <a:rPr sz="2400" baseline="-19097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minimum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size:</a:t>
            </a:r>
            <a:endParaRPr sz="2400">
              <a:latin typeface="Lucida Sans Unicode"/>
              <a:cs typeface="Lucida Sans Unicode"/>
            </a:endParaRPr>
          </a:p>
          <a:p>
            <a:pPr marL="144145">
              <a:lnSpc>
                <a:spcPts val="4060"/>
              </a:lnSpc>
            </a:pPr>
            <a:r>
              <a:rPr sz="6000" baseline="-8333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Binary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search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linear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search)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baseline="19097" dirty="0">
                <a:latin typeface="Times New Roman"/>
                <a:cs typeface="Times New Roman"/>
              </a:rPr>
              <a:t>*</a:t>
            </a:r>
            <a:r>
              <a:rPr sz="2400" spc="517" baseline="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vertex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cover.</a:t>
            </a:r>
            <a:endParaRPr sz="2400">
              <a:latin typeface="Lucida Sans Unicode"/>
              <a:cs typeface="Lucida Sans Unicode"/>
            </a:endParaRPr>
          </a:p>
          <a:p>
            <a:pPr marL="144145">
              <a:lnSpc>
                <a:spcPts val="4350"/>
              </a:lnSpc>
              <a:tabLst>
                <a:tab pos="5881370" algn="l"/>
              </a:tabLst>
            </a:pPr>
            <a:r>
              <a:rPr sz="6000" baseline="-8333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search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k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62627" y="9397678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33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93500" y="382788"/>
            <a:ext cx="687705" cy="468630"/>
            <a:chOff x="11493500" y="382788"/>
            <a:chExt cx="687705" cy="468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639" y="382931"/>
              <a:ext cx="105542" cy="105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0539" y="382788"/>
              <a:ext cx="104743" cy="1059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6332" y="486028"/>
              <a:ext cx="681355" cy="365760"/>
            </a:xfrm>
            <a:custGeom>
              <a:avLst/>
              <a:gdLst/>
              <a:ahLst/>
              <a:cxnLst/>
              <a:rect l="l" t="t" r="r" b="b"/>
              <a:pathLst>
                <a:path w="681354" h="365759">
                  <a:moveTo>
                    <a:pt x="266928" y="133972"/>
                  </a:moveTo>
                  <a:lnTo>
                    <a:pt x="227545" y="105029"/>
                  </a:lnTo>
                  <a:lnTo>
                    <a:pt x="164452" y="99237"/>
                  </a:lnTo>
                  <a:lnTo>
                    <a:pt x="157441" y="98234"/>
                  </a:lnTo>
                  <a:lnTo>
                    <a:pt x="119087" y="28854"/>
                  </a:lnTo>
                  <a:lnTo>
                    <a:pt x="114084" y="21018"/>
                  </a:lnTo>
                  <a:lnTo>
                    <a:pt x="85852" y="20713"/>
                  </a:lnTo>
                  <a:lnTo>
                    <a:pt x="79019" y="20053"/>
                  </a:lnTo>
                  <a:lnTo>
                    <a:pt x="73367" y="18453"/>
                  </a:lnTo>
                  <a:lnTo>
                    <a:pt x="60388" y="12509"/>
                  </a:lnTo>
                  <a:lnTo>
                    <a:pt x="52374" y="7835"/>
                  </a:lnTo>
                  <a:lnTo>
                    <a:pt x="42697" y="0"/>
                  </a:lnTo>
                  <a:lnTo>
                    <a:pt x="35864" y="5003"/>
                  </a:lnTo>
                  <a:lnTo>
                    <a:pt x="12903" y="59690"/>
                  </a:lnTo>
                  <a:lnTo>
                    <a:pt x="7340" y="114376"/>
                  </a:lnTo>
                  <a:lnTo>
                    <a:pt x="2273" y="171627"/>
                  </a:lnTo>
                  <a:lnTo>
                    <a:pt x="0" y="206984"/>
                  </a:lnTo>
                  <a:lnTo>
                    <a:pt x="1473" y="219824"/>
                  </a:lnTo>
                  <a:lnTo>
                    <a:pt x="32473" y="247408"/>
                  </a:lnTo>
                  <a:lnTo>
                    <a:pt x="136423" y="254342"/>
                  </a:lnTo>
                  <a:lnTo>
                    <a:pt x="139623" y="306705"/>
                  </a:lnTo>
                  <a:lnTo>
                    <a:pt x="143192" y="345592"/>
                  </a:lnTo>
                  <a:lnTo>
                    <a:pt x="169951" y="364972"/>
                  </a:lnTo>
                  <a:lnTo>
                    <a:pt x="178790" y="360921"/>
                  </a:lnTo>
                  <a:lnTo>
                    <a:pt x="190144" y="292392"/>
                  </a:lnTo>
                  <a:lnTo>
                    <a:pt x="191096" y="250583"/>
                  </a:lnTo>
                  <a:lnTo>
                    <a:pt x="190461" y="225996"/>
                  </a:lnTo>
                  <a:lnTo>
                    <a:pt x="160223" y="194386"/>
                  </a:lnTo>
                  <a:lnTo>
                    <a:pt x="108077" y="185966"/>
                  </a:lnTo>
                  <a:lnTo>
                    <a:pt x="107594" y="140487"/>
                  </a:lnTo>
                  <a:lnTo>
                    <a:pt x="107797" y="132257"/>
                  </a:lnTo>
                  <a:lnTo>
                    <a:pt x="108610" y="130048"/>
                  </a:lnTo>
                  <a:lnTo>
                    <a:pt x="110248" y="131762"/>
                  </a:lnTo>
                  <a:lnTo>
                    <a:pt x="114795" y="137769"/>
                  </a:lnTo>
                  <a:lnTo>
                    <a:pt x="119418" y="142735"/>
                  </a:lnTo>
                  <a:lnTo>
                    <a:pt x="161747" y="152514"/>
                  </a:lnTo>
                  <a:lnTo>
                    <a:pt x="253669" y="152615"/>
                  </a:lnTo>
                  <a:lnTo>
                    <a:pt x="258178" y="148437"/>
                  </a:lnTo>
                  <a:lnTo>
                    <a:pt x="264058" y="141376"/>
                  </a:lnTo>
                  <a:lnTo>
                    <a:pt x="266928" y="133972"/>
                  </a:lnTo>
                  <a:close/>
                </a:path>
                <a:path w="681354" h="365759">
                  <a:moveTo>
                    <a:pt x="474154" y="170624"/>
                  </a:moveTo>
                  <a:lnTo>
                    <a:pt x="470992" y="165785"/>
                  </a:lnTo>
                  <a:lnTo>
                    <a:pt x="462826" y="163449"/>
                  </a:lnTo>
                  <a:lnTo>
                    <a:pt x="435063" y="162433"/>
                  </a:lnTo>
                  <a:lnTo>
                    <a:pt x="375399" y="161950"/>
                  </a:lnTo>
                  <a:lnTo>
                    <a:pt x="305117" y="162001"/>
                  </a:lnTo>
                  <a:lnTo>
                    <a:pt x="245491" y="162560"/>
                  </a:lnTo>
                  <a:lnTo>
                    <a:pt x="217817" y="163614"/>
                  </a:lnTo>
                  <a:lnTo>
                    <a:pt x="210477" y="165785"/>
                  </a:lnTo>
                  <a:lnTo>
                    <a:pt x="207314" y="170954"/>
                  </a:lnTo>
                  <a:lnTo>
                    <a:pt x="207314" y="187299"/>
                  </a:lnTo>
                  <a:lnTo>
                    <a:pt x="208153" y="189471"/>
                  </a:lnTo>
                  <a:lnTo>
                    <a:pt x="216979" y="198475"/>
                  </a:lnTo>
                  <a:lnTo>
                    <a:pt x="464489" y="198475"/>
                  </a:lnTo>
                  <a:lnTo>
                    <a:pt x="473329" y="189471"/>
                  </a:lnTo>
                  <a:lnTo>
                    <a:pt x="474154" y="187299"/>
                  </a:lnTo>
                  <a:lnTo>
                    <a:pt x="474154" y="170624"/>
                  </a:lnTo>
                  <a:close/>
                </a:path>
                <a:path w="681354" h="365759">
                  <a:moveTo>
                    <a:pt x="681304" y="207162"/>
                  </a:moveTo>
                  <a:lnTo>
                    <a:pt x="674509" y="119951"/>
                  </a:lnTo>
                  <a:lnTo>
                    <a:pt x="669480" y="64630"/>
                  </a:lnTo>
                  <a:lnTo>
                    <a:pt x="657225" y="17386"/>
                  </a:lnTo>
                  <a:lnTo>
                    <a:pt x="638441" y="330"/>
                  </a:lnTo>
                  <a:lnTo>
                    <a:pt x="638111" y="330"/>
                  </a:lnTo>
                  <a:lnTo>
                    <a:pt x="631444" y="5676"/>
                  </a:lnTo>
                  <a:lnTo>
                    <a:pt x="627608" y="8674"/>
                  </a:lnTo>
                  <a:lnTo>
                    <a:pt x="566889" y="21018"/>
                  </a:lnTo>
                  <a:lnTo>
                    <a:pt x="540537" y="67881"/>
                  </a:lnTo>
                  <a:lnTo>
                    <a:pt x="524027" y="98247"/>
                  </a:lnTo>
                  <a:lnTo>
                    <a:pt x="511238" y="99847"/>
                  </a:lnTo>
                  <a:lnTo>
                    <a:pt x="445300" y="105879"/>
                  </a:lnTo>
                  <a:lnTo>
                    <a:pt x="430276" y="108458"/>
                  </a:lnTo>
                  <a:lnTo>
                    <a:pt x="422351" y="112229"/>
                  </a:lnTo>
                  <a:lnTo>
                    <a:pt x="417791" y="118262"/>
                  </a:lnTo>
                  <a:lnTo>
                    <a:pt x="414655" y="126263"/>
                  </a:lnTo>
                  <a:lnTo>
                    <a:pt x="414540" y="133985"/>
                  </a:lnTo>
                  <a:lnTo>
                    <a:pt x="417410" y="141389"/>
                  </a:lnTo>
                  <a:lnTo>
                    <a:pt x="423291" y="148450"/>
                  </a:lnTo>
                  <a:lnTo>
                    <a:pt x="427799" y="152615"/>
                  </a:lnTo>
                  <a:lnTo>
                    <a:pt x="519722" y="152527"/>
                  </a:lnTo>
                  <a:lnTo>
                    <a:pt x="557441" y="146646"/>
                  </a:lnTo>
                  <a:lnTo>
                    <a:pt x="571233" y="131775"/>
                  </a:lnTo>
                  <a:lnTo>
                    <a:pt x="572858" y="130048"/>
                  </a:lnTo>
                  <a:lnTo>
                    <a:pt x="573671" y="132270"/>
                  </a:lnTo>
                  <a:lnTo>
                    <a:pt x="573874" y="140500"/>
                  </a:lnTo>
                  <a:lnTo>
                    <a:pt x="573405" y="185966"/>
                  </a:lnTo>
                  <a:lnTo>
                    <a:pt x="547382" y="189649"/>
                  </a:lnTo>
                  <a:lnTo>
                    <a:pt x="524484" y="193598"/>
                  </a:lnTo>
                  <a:lnTo>
                    <a:pt x="493014" y="215988"/>
                  </a:lnTo>
                  <a:lnTo>
                    <a:pt x="490410" y="237998"/>
                  </a:lnTo>
                  <a:lnTo>
                    <a:pt x="491210" y="287197"/>
                  </a:lnTo>
                  <a:lnTo>
                    <a:pt x="493395" y="338886"/>
                  </a:lnTo>
                  <a:lnTo>
                    <a:pt x="516356" y="365163"/>
                  </a:lnTo>
                  <a:lnTo>
                    <a:pt x="522947" y="364312"/>
                  </a:lnTo>
                  <a:lnTo>
                    <a:pt x="540778" y="320027"/>
                  </a:lnTo>
                  <a:lnTo>
                    <a:pt x="545045" y="254355"/>
                  </a:lnTo>
                  <a:lnTo>
                    <a:pt x="623176" y="250177"/>
                  </a:lnTo>
                  <a:lnTo>
                    <a:pt x="667092" y="238569"/>
                  </a:lnTo>
                  <a:lnTo>
                    <a:pt x="679869" y="220052"/>
                  </a:lnTo>
                  <a:lnTo>
                    <a:pt x="681304" y="207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7009" y="692835"/>
              <a:ext cx="177125" cy="1584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93500" y="747877"/>
              <a:ext cx="687705" cy="38735"/>
            </a:xfrm>
            <a:custGeom>
              <a:avLst/>
              <a:gdLst/>
              <a:ahLst/>
              <a:cxnLst/>
              <a:rect l="l" t="t" r="r" b="b"/>
              <a:pathLst>
                <a:path w="687704" h="38734">
                  <a:moveTo>
                    <a:pt x="129578" y="38531"/>
                  </a:moveTo>
                  <a:lnTo>
                    <a:pt x="114084" y="3594"/>
                  </a:lnTo>
                  <a:lnTo>
                    <a:pt x="52793" y="596"/>
                  </a:lnTo>
                  <a:lnTo>
                    <a:pt x="17348" y="0"/>
                  </a:lnTo>
                  <a:lnTo>
                    <a:pt x="13004" y="673"/>
                  </a:lnTo>
                  <a:lnTo>
                    <a:pt x="8839" y="3340"/>
                  </a:lnTo>
                  <a:lnTo>
                    <a:pt x="2171" y="7353"/>
                  </a:lnTo>
                  <a:lnTo>
                    <a:pt x="0" y="11341"/>
                  </a:lnTo>
                  <a:lnTo>
                    <a:pt x="0" y="25019"/>
                  </a:lnTo>
                  <a:lnTo>
                    <a:pt x="1168" y="28028"/>
                  </a:lnTo>
                  <a:lnTo>
                    <a:pt x="9664" y="37541"/>
                  </a:lnTo>
                  <a:lnTo>
                    <a:pt x="129578" y="38531"/>
                  </a:lnTo>
                  <a:close/>
                </a:path>
                <a:path w="687704" h="38734">
                  <a:moveTo>
                    <a:pt x="687108" y="15887"/>
                  </a:moveTo>
                  <a:lnTo>
                    <a:pt x="683856" y="8242"/>
                  </a:lnTo>
                  <a:lnTo>
                    <a:pt x="677138" y="2514"/>
                  </a:lnTo>
                  <a:lnTo>
                    <a:pt x="668909" y="812"/>
                  </a:lnTo>
                  <a:lnTo>
                    <a:pt x="652475" y="228"/>
                  </a:lnTo>
                  <a:lnTo>
                    <a:pt x="627430" y="749"/>
                  </a:lnTo>
                  <a:lnTo>
                    <a:pt x="570077" y="3860"/>
                  </a:lnTo>
                  <a:lnTo>
                    <a:pt x="557377" y="38531"/>
                  </a:lnTo>
                  <a:lnTo>
                    <a:pt x="677468" y="37541"/>
                  </a:lnTo>
                  <a:lnTo>
                    <a:pt x="682307" y="32029"/>
                  </a:lnTo>
                  <a:lnTo>
                    <a:pt x="686663" y="24231"/>
                  </a:lnTo>
                  <a:lnTo>
                    <a:pt x="687108" y="15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>
                <a:solidFill>
                  <a:srgbClr val="000000"/>
                </a:solidFill>
              </a:rPr>
              <a:t>sequencing</a:t>
            </a:r>
            <a:r>
              <a:rPr sz="3000" spc="-175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8.5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221740"/>
            <a:ext cx="1067625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520950" algn="l"/>
              </a:tabLst>
            </a:pP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YCLE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visits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84351" y="2600636"/>
            <a:ext cx="8966200" cy="6290310"/>
            <a:chOff x="1784351" y="2600636"/>
            <a:chExt cx="8966200" cy="6290310"/>
          </a:xfrm>
        </p:grpSpPr>
        <p:sp>
          <p:nvSpPr>
            <p:cNvPr id="5" name="object 5"/>
            <p:cNvSpPr/>
            <p:nvPr/>
          </p:nvSpPr>
          <p:spPr>
            <a:xfrm>
              <a:off x="4130936" y="5389186"/>
              <a:ext cx="252729" cy="1174750"/>
            </a:xfrm>
            <a:custGeom>
              <a:avLst/>
              <a:gdLst/>
              <a:ahLst/>
              <a:cxnLst/>
              <a:rect l="l" t="t" r="r" b="b"/>
              <a:pathLst>
                <a:path w="252729" h="1174750">
                  <a:moveTo>
                    <a:pt x="0" y="0"/>
                  </a:moveTo>
                  <a:lnTo>
                    <a:pt x="252734" y="117459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0936" y="4537649"/>
              <a:ext cx="890905" cy="851535"/>
            </a:xfrm>
            <a:custGeom>
              <a:avLst/>
              <a:gdLst/>
              <a:ahLst/>
              <a:cxnLst/>
              <a:rect l="l" t="t" r="r" b="b"/>
              <a:pathLst>
                <a:path w="890904" h="851535">
                  <a:moveTo>
                    <a:pt x="890322" y="0"/>
                  </a:moveTo>
                  <a:lnTo>
                    <a:pt x="0" y="851537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1259" y="4537649"/>
              <a:ext cx="187960" cy="1111250"/>
            </a:xfrm>
            <a:custGeom>
              <a:avLst/>
              <a:gdLst/>
              <a:ahLst/>
              <a:cxnLst/>
              <a:rect l="l" t="t" r="r" b="b"/>
              <a:pathLst>
                <a:path w="187960" h="1111250">
                  <a:moveTo>
                    <a:pt x="0" y="0"/>
                  </a:moveTo>
                  <a:lnTo>
                    <a:pt x="187525" y="1110663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03252" y="2772350"/>
              <a:ext cx="0" cy="1308100"/>
            </a:xfrm>
            <a:custGeom>
              <a:avLst/>
              <a:gdLst/>
              <a:ahLst/>
              <a:cxnLst/>
              <a:rect l="l" t="t" r="r" b="b"/>
              <a:pathLst>
                <a:path h="1308100">
                  <a:moveTo>
                    <a:pt x="0" y="1307565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21259" y="4079915"/>
              <a:ext cx="1282065" cy="457834"/>
            </a:xfrm>
            <a:custGeom>
              <a:avLst/>
              <a:gdLst/>
              <a:ahLst/>
              <a:cxnLst/>
              <a:rect l="l" t="t" r="r" b="b"/>
              <a:pathLst>
                <a:path w="1282064" h="457835">
                  <a:moveTo>
                    <a:pt x="0" y="457733"/>
                  </a:moveTo>
                  <a:lnTo>
                    <a:pt x="1281993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2655" y="2772350"/>
              <a:ext cx="4351020" cy="2616835"/>
            </a:xfrm>
            <a:custGeom>
              <a:avLst/>
              <a:gdLst/>
              <a:ahLst/>
              <a:cxnLst/>
              <a:rect l="l" t="t" r="r" b="b"/>
              <a:pathLst>
                <a:path w="4351020" h="2616835">
                  <a:moveTo>
                    <a:pt x="0" y="2616836"/>
                  </a:moveTo>
                  <a:lnTo>
                    <a:pt x="4350597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2655" y="5389186"/>
              <a:ext cx="2178685" cy="0"/>
            </a:xfrm>
            <a:custGeom>
              <a:avLst/>
              <a:gdLst/>
              <a:ahLst/>
              <a:cxnLst/>
              <a:rect l="l" t="t" r="r" b="b"/>
              <a:pathLst>
                <a:path w="2178685">
                  <a:moveTo>
                    <a:pt x="2178281" y="0"/>
                  </a:moveTo>
                  <a:lnTo>
                    <a:pt x="2178281" y="0"/>
                  </a:lnTo>
                  <a:lnTo>
                    <a:pt x="50657" y="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2655" y="5389186"/>
              <a:ext cx="2047239" cy="3329940"/>
            </a:xfrm>
            <a:custGeom>
              <a:avLst/>
              <a:gdLst/>
              <a:ahLst/>
              <a:cxnLst/>
              <a:rect l="l" t="t" r="r" b="b"/>
              <a:pathLst>
                <a:path w="2047239" h="3329940">
                  <a:moveTo>
                    <a:pt x="0" y="0"/>
                  </a:moveTo>
                  <a:lnTo>
                    <a:pt x="2046800" y="3329434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83671" y="6563778"/>
              <a:ext cx="767715" cy="977265"/>
            </a:xfrm>
            <a:custGeom>
              <a:avLst/>
              <a:gdLst/>
              <a:ahLst/>
              <a:cxnLst/>
              <a:rect l="l" t="t" r="r" b="b"/>
              <a:pathLst>
                <a:path w="767714" h="977265">
                  <a:moveTo>
                    <a:pt x="767150" y="976841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99456" y="7540618"/>
              <a:ext cx="1151890" cy="1178560"/>
            </a:xfrm>
            <a:custGeom>
              <a:avLst/>
              <a:gdLst/>
              <a:ahLst/>
              <a:cxnLst/>
              <a:rect l="l" t="t" r="r" b="b"/>
              <a:pathLst>
                <a:path w="1151889" h="1178559">
                  <a:moveTo>
                    <a:pt x="0" y="1178001"/>
                  </a:moveTo>
                  <a:lnTo>
                    <a:pt x="1151366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08784" y="4996234"/>
              <a:ext cx="1094740" cy="652145"/>
            </a:xfrm>
            <a:custGeom>
              <a:avLst/>
              <a:gdLst/>
              <a:ahLst/>
              <a:cxnLst/>
              <a:rect l="l" t="t" r="r" b="b"/>
              <a:pathLst>
                <a:path w="1094739" h="652145">
                  <a:moveTo>
                    <a:pt x="1094467" y="0"/>
                  </a:moveTo>
                  <a:lnTo>
                    <a:pt x="0" y="652078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03252" y="4079915"/>
              <a:ext cx="1405890" cy="392430"/>
            </a:xfrm>
            <a:custGeom>
              <a:avLst/>
              <a:gdLst/>
              <a:ahLst/>
              <a:cxnLst/>
              <a:rect l="l" t="t" r="r" b="b"/>
              <a:pathLst>
                <a:path w="1405890" h="392429">
                  <a:moveTo>
                    <a:pt x="0" y="0"/>
                  </a:moveTo>
                  <a:lnTo>
                    <a:pt x="1405802" y="392099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03252" y="2772350"/>
              <a:ext cx="4279265" cy="2616835"/>
            </a:xfrm>
            <a:custGeom>
              <a:avLst/>
              <a:gdLst/>
              <a:ahLst/>
              <a:cxnLst/>
              <a:rect l="l" t="t" r="r" b="b"/>
              <a:pathLst>
                <a:path w="4279265" h="2616835">
                  <a:moveTo>
                    <a:pt x="4278994" y="261683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06951" y="5389186"/>
              <a:ext cx="2175510" cy="0"/>
            </a:xfrm>
            <a:custGeom>
              <a:avLst/>
              <a:gdLst/>
              <a:ahLst/>
              <a:cxnLst/>
              <a:rect l="l" t="t" r="r" b="b"/>
              <a:pathLst>
                <a:path w="2175509">
                  <a:moveTo>
                    <a:pt x="2175296" y="0"/>
                  </a:moveTo>
                  <a:lnTo>
                    <a:pt x="2175296" y="0"/>
                  </a:lnTo>
                  <a:lnTo>
                    <a:pt x="50588" y="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09056" y="4472015"/>
              <a:ext cx="698500" cy="917575"/>
            </a:xfrm>
            <a:custGeom>
              <a:avLst/>
              <a:gdLst/>
              <a:ahLst/>
              <a:cxnLst/>
              <a:rect l="l" t="t" r="r" b="b"/>
              <a:pathLst>
                <a:path w="698500" h="917575">
                  <a:moveTo>
                    <a:pt x="0" y="0"/>
                  </a:moveTo>
                  <a:lnTo>
                    <a:pt x="697895" y="917171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03252" y="4472015"/>
              <a:ext cx="1405890" cy="524510"/>
            </a:xfrm>
            <a:custGeom>
              <a:avLst/>
              <a:gdLst/>
              <a:ahLst/>
              <a:cxnLst/>
              <a:rect l="l" t="t" r="r" b="b"/>
              <a:pathLst>
                <a:path w="1405890" h="524510">
                  <a:moveTo>
                    <a:pt x="0" y="524219"/>
                  </a:moveTo>
                  <a:lnTo>
                    <a:pt x="1405802" y="0"/>
                  </a:lnTo>
                </a:path>
              </a:pathLst>
            </a:custGeom>
            <a:ln w="507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03252" y="4996234"/>
              <a:ext cx="1022985" cy="652145"/>
            </a:xfrm>
            <a:custGeom>
              <a:avLst/>
              <a:gdLst/>
              <a:ahLst/>
              <a:cxnLst/>
              <a:rect l="l" t="t" r="r" b="b"/>
              <a:pathLst>
                <a:path w="1022984" h="652145">
                  <a:moveTo>
                    <a:pt x="0" y="0"/>
                  </a:moveTo>
                  <a:lnTo>
                    <a:pt x="1022869" y="652078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26122" y="5648312"/>
              <a:ext cx="1149350" cy="915669"/>
            </a:xfrm>
            <a:custGeom>
              <a:avLst/>
              <a:gdLst/>
              <a:ahLst/>
              <a:cxnLst/>
              <a:rect l="l" t="t" r="r" b="b"/>
              <a:pathLst>
                <a:path w="1149350" h="915670">
                  <a:moveTo>
                    <a:pt x="0" y="0"/>
                  </a:moveTo>
                  <a:lnTo>
                    <a:pt x="1149019" y="915464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6950" y="5389186"/>
              <a:ext cx="68580" cy="1174750"/>
            </a:xfrm>
            <a:custGeom>
              <a:avLst/>
              <a:gdLst/>
              <a:ahLst/>
              <a:cxnLst/>
              <a:rect l="l" t="t" r="r" b="b"/>
              <a:pathLst>
                <a:path w="68579" h="1174750">
                  <a:moveTo>
                    <a:pt x="68191" y="117459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06951" y="5389186"/>
              <a:ext cx="2175510" cy="3329940"/>
            </a:xfrm>
            <a:custGeom>
              <a:avLst/>
              <a:gdLst/>
              <a:ahLst/>
              <a:cxnLst/>
              <a:rect l="l" t="t" r="r" b="b"/>
              <a:pathLst>
                <a:path w="2175509" h="3329940">
                  <a:moveTo>
                    <a:pt x="2175296" y="0"/>
                  </a:moveTo>
                  <a:lnTo>
                    <a:pt x="0" y="3329434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13647" y="6563778"/>
              <a:ext cx="962025" cy="917575"/>
            </a:xfrm>
            <a:custGeom>
              <a:avLst/>
              <a:gdLst/>
              <a:ahLst/>
              <a:cxnLst/>
              <a:rect l="l" t="t" r="r" b="b"/>
              <a:pathLst>
                <a:path w="962025" h="917575">
                  <a:moveTo>
                    <a:pt x="0" y="917172"/>
                  </a:moveTo>
                  <a:lnTo>
                    <a:pt x="961494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3647" y="7480950"/>
              <a:ext cx="893444" cy="1238250"/>
            </a:xfrm>
            <a:custGeom>
              <a:avLst/>
              <a:gdLst/>
              <a:ahLst/>
              <a:cxnLst/>
              <a:rect l="l" t="t" r="r" b="b"/>
              <a:pathLst>
                <a:path w="893445" h="1238250">
                  <a:moveTo>
                    <a:pt x="893303" y="123767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1651" y="7480950"/>
              <a:ext cx="1282065" cy="452120"/>
            </a:xfrm>
            <a:custGeom>
              <a:avLst/>
              <a:gdLst/>
              <a:ahLst/>
              <a:cxnLst/>
              <a:rect l="l" t="t" r="r" b="b"/>
              <a:pathLst>
                <a:path w="1282065" h="452120">
                  <a:moveTo>
                    <a:pt x="1281996" y="0"/>
                  </a:moveTo>
                  <a:lnTo>
                    <a:pt x="0" y="451766"/>
                  </a:lnTo>
                </a:path>
              </a:pathLst>
            </a:custGeom>
            <a:ln w="507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1651" y="6563778"/>
              <a:ext cx="581025" cy="1369060"/>
            </a:xfrm>
            <a:custGeom>
              <a:avLst/>
              <a:gdLst/>
              <a:ahLst/>
              <a:cxnLst/>
              <a:rect l="l" t="t" r="r" b="b"/>
              <a:pathLst>
                <a:path w="581025" h="1369059">
                  <a:moveTo>
                    <a:pt x="0" y="1368939"/>
                  </a:moveTo>
                  <a:lnTo>
                    <a:pt x="58069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2342" y="5648312"/>
              <a:ext cx="514350" cy="915669"/>
            </a:xfrm>
            <a:custGeom>
              <a:avLst/>
              <a:gdLst/>
              <a:ahLst/>
              <a:cxnLst/>
              <a:rect l="l" t="t" r="r" b="b"/>
              <a:pathLst>
                <a:path w="514350" h="915670">
                  <a:moveTo>
                    <a:pt x="513780" y="0"/>
                  </a:moveTo>
                  <a:lnTo>
                    <a:pt x="0" y="915464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21281" y="6563778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0" y="0"/>
                  </a:moveTo>
                  <a:lnTo>
                    <a:pt x="0" y="0"/>
                  </a:lnTo>
                  <a:lnTo>
                    <a:pt x="1039104" y="0"/>
                  </a:lnTo>
                  <a:lnTo>
                    <a:pt x="109106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08784" y="5648312"/>
              <a:ext cx="513080" cy="915669"/>
            </a:xfrm>
            <a:custGeom>
              <a:avLst/>
              <a:gdLst/>
              <a:ahLst/>
              <a:cxnLst/>
              <a:rect l="l" t="t" r="r" b="b"/>
              <a:pathLst>
                <a:path w="513079" h="915670">
                  <a:moveTo>
                    <a:pt x="0" y="0"/>
                  </a:moveTo>
                  <a:lnTo>
                    <a:pt x="512497" y="915464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83671" y="6563778"/>
              <a:ext cx="1337945" cy="0"/>
            </a:xfrm>
            <a:custGeom>
              <a:avLst/>
              <a:gdLst/>
              <a:ahLst/>
              <a:cxnLst/>
              <a:rect l="l" t="t" r="r" b="b"/>
              <a:pathLst>
                <a:path w="1337945">
                  <a:moveTo>
                    <a:pt x="0" y="0"/>
                  </a:moveTo>
                  <a:lnTo>
                    <a:pt x="133761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50823" y="7540618"/>
              <a:ext cx="1081405" cy="392430"/>
            </a:xfrm>
            <a:custGeom>
              <a:avLst/>
              <a:gdLst/>
              <a:ahLst/>
              <a:cxnLst/>
              <a:rect l="l" t="t" r="r" b="b"/>
              <a:pathLst>
                <a:path w="1081404" h="392429">
                  <a:moveTo>
                    <a:pt x="1080828" y="392098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9456" y="8718620"/>
              <a:ext cx="4407535" cy="0"/>
            </a:xfrm>
            <a:custGeom>
              <a:avLst/>
              <a:gdLst/>
              <a:ahLst/>
              <a:cxnLst/>
              <a:rect l="l" t="t" r="r" b="b"/>
              <a:pathLst>
                <a:path w="4407534">
                  <a:moveTo>
                    <a:pt x="4407495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41298" y="4830870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3"/>
                  </a:lnTo>
                  <a:lnTo>
                    <a:pt x="21082" y="247032"/>
                  </a:lnTo>
                  <a:lnTo>
                    <a:pt x="47435" y="282294"/>
                  </a:lnTo>
                  <a:lnTo>
                    <a:pt x="81969" y="309201"/>
                  </a:lnTo>
                  <a:lnTo>
                    <a:pt x="120869" y="325346"/>
                  </a:lnTo>
                  <a:lnTo>
                    <a:pt x="161953" y="330727"/>
                  </a:lnTo>
                  <a:lnTo>
                    <a:pt x="203037" y="325346"/>
                  </a:lnTo>
                  <a:lnTo>
                    <a:pt x="241937" y="309201"/>
                  </a:lnTo>
                  <a:lnTo>
                    <a:pt x="276472" y="282294"/>
                  </a:lnTo>
                  <a:lnTo>
                    <a:pt x="302825" y="247032"/>
                  </a:lnTo>
                  <a:lnTo>
                    <a:pt x="318637" y="207313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41298" y="4830870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4168" y="5482948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5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4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8" y="309201"/>
                  </a:lnTo>
                  <a:lnTo>
                    <a:pt x="276472" y="282293"/>
                  </a:lnTo>
                  <a:lnTo>
                    <a:pt x="302825" y="247032"/>
                  </a:lnTo>
                  <a:lnTo>
                    <a:pt x="318637" y="207312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4"/>
                  </a:lnTo>
                  <a:lnTo>
                    <a:pt x="241938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64167" y="5482949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49323" y="6398414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90" h="330834">
                  <a:moveTo>
                    <a:pt x="163019" y="0"/>
                  </a:moveTo>
                  <a:lnTo>
                    <a:pt x="121665" y="5381"/>
                  </a:lnTo>
                  <a:lnTo>
                    <a:pt x="82509" y="21526"/>
                  </a:lnTo>
                  <a:lnTo>
                    <a:pt x="47747" y="48433"/>
                  </a:lnTo>
                  <a:lnTo>
                    <a:pt x="21221" y="83694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1"/>
                  </a:lnTo>
                  <a:lnTo>
                    <a:pt x="21221" y="247031"/>
                  </a:lnTo>
                  <a:lnTo>
                    <a:pt x="47747" y="282292"/>
                  </a:lnTo>
                  <a:lnTo>
                    <a:pt x="82509" y="309200"/>
                  </a:lnTo>
                  <a:lnTo>
                    <a:pt x="121665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30" y="309200"/>
                  </a:lnTo>
                  <a:lnTo>
                    <a:pt x="278292" y="282292"/>
                  </a:lnTo>
                  <a:lnTo>
                    <a:pt x="304818" y="247031"/>
                  </a:lnTo>
                  <a:lnTo>
                    <a:pt x="320733" y="207311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8" y="83694"/>
                  </a:lnTo>
                  <a:lnTo>
                    <a:pt x="278292" y="48433"/>
                  </a:lnTo>
                  <a:lnTo>
                    <a:pt x="243530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49322" y="6398413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90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58262" y="6398414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163019" y="0"/>
                  </a:moveTo>
                  <a:lnTo>
                    <a:pt x="121665" y="5381"/>
                  </a:lnTo>
                  <a:lnTo>
                    <a:pt x="82509" y="21526"/>
                  </a:lnTo>
                  <a:lnTo>
                    <a:pt x="47747" y="48433"/>
                  </a:lnTo>
                  <a:lnTo>
                    <a:pt x="21221" y="83694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1"/>
                  </a:lnTo>
                  <a:lnTo>
                    <a:pt x="21221" y="247031"/>
                  </a:lnTo>
                  <a:lnTo>
                    <a:pt x="47747" y="282292"/>
                  </a:lnTo>
                  <a:lnTo>
                    <a:pt x="82509" y="309200"/>
                  </a:lnTo>
                  <a:lnTo>
                    <a:pt x="121665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30" y="309200"/>
                  </a:lnTo>
                  <a:lnTo>
                    <a:pt x="278292" y="282292"/>
                  </a:lnTo>
                  <a:lnTo>
                    <a:pt x="304818" y="247031"/>
                  </a:lnTo>
                  <a:lnTo>
                    <a:pt x="320733" y="207311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8" y="83694"/>
                  </a:lnTo>
                  <a:lnTo>
                    <a:pt x="278292" y="48433"/>
                  </a:lnTo>
                  <a:lnTo>
                    <a:pt x="243530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58261" y="6398413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46830" y="5482948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4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1"/>
                  </a:lnTo>
                  <a:lnTo>
                    <a:pt x="276473" y="282293"/>
                  </a:lnTo>
                  <a:lnTo>
                    <a:pt x="302826" y="247032"/>
                  </a:lnTo>
                  <a:lnTo>
                    <a:pt x="318638" y="207312"/>
                  </a:lnTo>
                  <a:lnTo>
                    <a:pt x="323909" y="165364"/>
                  </a:lnTo>
                  <a:lnTo>
                    <a:pt x="318638" y="123415"/>
                  </a:lnTo>
                  <a:lnTo>
                    <a:pt x="302826" y="83695"/>
                  </a:lnTo>
                  <a:lnTo>
                    <a:pt x="276473" y="48434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46830" y="5482949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41298" y="26069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3"/>
                  </a:lnTo>
                  <a:lnTo>
                    <a:pt x="21082" y="247032"/>
                  </a:lnTo>
                  <a:lnTo>
                    <a:pt x="47435" y="282294"/>
                  </a:lnTo>
                  <a:lnTo>
                    <a:pt x="81969" y="309201"/>
                  </a:lnTo>
                  <a:lnTo>
                    <a:pt x="120869" y="325346"/>
                  </a:lnTo>
                  <a:lnTo>
                    <a:pt x="161953" y="330727"/>
                  </a:lnTo>
                  <a:lnTo>
                    <a:pt x="203037" y="325346"/>
                  </a:lnTo>
                  <a:lnTo>
                    <a:pt x="241937" y="309201"/>
                  </a:lnTo>
                  <a:lnTo>
                    <a:pt x="276472" y="282294"/>
                  </a:lnTo>
                  <a:lnTo>
                    <a:pt x="302825" y="247032"/>
                  </a:lnTo>
                  <a:lnTo>
                    <a:pt x="318637" y="207313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41298" y="26069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20293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420293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44996" y="855325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1"/>
                  </a:lnTo>
                  <a:lnTo>
                    <a:pt x="276473" y="282293"/>
                  </a:lnTo>
                  <a:lnTo>
                    <a:pt x="302826" y="247032"/>
                  </a:lnTo>
                  <a:lnTo>
                    <a:pt x="318638" y="207312"/>
                  </a:lnTo>
                  <a:lnTo>
                    <a:pt x="323909" y="165363"/>
                  </a:lnTo>
                  <a:lnTo>
                    <a:pt x="318638" y="123414"/>
                  </a:lnTo>
                  <a:lnTo>
                    <a:pt x="302826" y="83695"/>
                  </a:lnTo>
                  <a:lnTo>
                    <a:pt x="276473" y="48433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44996" y="855325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6436" y="8553256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163019" y="0"/>
                  </a:moveTo>
                  <a:lnTo>
                    <a:pt x="121664" y="5381"/>
                  </a:lnTo>
                  <a:lnTo>
                    <a:pt x="82508" y="21526"/>
                  </a:lnTo>
                  <a:lnTo>
                    <a:pt x="47746" y="48433"/>
                  </a:lnTo>
                  <a:lnTo>
                    <a:pt x="21220" y="83695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2"/>
                  </a:lnTo>
                  <a:lnTo>
                    <a:pt x="21220" y="247032"/>
                  </a:lnTo>
                  <a:lnTo>
                    <a:pt x="47746" y="282293"/>
                  </a:lnTo>
                  <a:lnTo>
                    <a:pt x="82508" y="309201"/>
                  </a:lnTo>
                  <a:lnTo>
                    <a:pt x="121664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29" y="309201"/>
                  </a:lnTo>
                  <a:lnTo>
                    <a:pt x="278291" y="282293"/>
                  </a:lnTo>
                  <a:lnTo>
                    <a:pt x="304817" y="247032"/>
                  </a:lnTo>
                  <a:lnTo>
                    <a:pt x="320733" y="207312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7" y="83695"/>
                  </a:lnTo>
                  <a:lnTo>
                    <a:pt x="278291" y="48433"/>
                  </a:lnTo>
                  <a:lnTo>
                    <a:pt x="243529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6436" y="8553256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790700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90701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1298" y="391284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70" y="5436"/>
                  </a:lnTo>
                  <a:lnTo>
                    <a:pt x="81969" y="21747"/>
                  </a:lnTo>
                  <a:lnTo>
                    <a:pt x="47435" y="48932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8"/>
                  </a:lnTo>
                  <a:lnTo>
                    <a:pt x="47435" y="285203"/>
                  </a:lnTo>
                  <a:lnTo>
                    <a:pt x="81969" y="312388"/>
                  </a:lnTo>
                  <a:lnTo>
                    <a:pt x="120870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8"/>
                  </a:lnTo>
                  <a:lnTo>
                    <a:pt x="276472" y="285203"/>
                  </a:lnTo>
                  <a:lnTo>
                    <a:pt x="302825" y="249578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2"/>
                  </a:lnTo>
                  <a:lnTo>
                    <a:pt x="241938" y="21747"/>
                  </a:lnTo>
                  <a:lnTo>
                    <a:pt x="203037" y="5436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41298" y="391284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46035" y="4304946"/>
              <a:ext cx="326390" cy="334645"/>
            </a:xfrm>
            <a:custGeom>
              <a:avLst/>
              <a:gdLst/>
              <a:ahLst/>
              <a:cxnLst/>
              <a:rect l="l" t="t" r="r" b="b"/>
              <a:pathLst>
                <a:path w="326390" h="334645">
                  <a:moveTo>
                    <a:pt x="163019" y="0"/>
                  </a:moveTo>
                  <a:lnTo>
                    <a:pt x="121665" y="5437"/>
                  </a:lnTo>
                  <a:lnTo>
                    <a:pt x="82509" y="21748"/>
                  </a:lnTo>
                  <a:lnTo>
                    <a:pt x="47747" y="48933"/>
                  </a:lnTo>
                  <a:lnTo>
                    <a:pt x="21221" y="84558"/>
                  </a:lnTo>
                  <a:lnTo>
                    <a:pt x="5305" y="124687"/>
                  </a:lnTo>
                  <a:lnTo>
                    <a:pt x="0" y="167068"/>
                  </a:lnTo>
                  <a:lnTo>
                    <a:pt x="5305" y="209449"/>
                  </a:lnTo>
                  <a:lnTo>
                    <a:pt x="21221" y="249578"/>
                  </a:lnTo>
                  <a:lnTo>
                    <a:pt x="47747" y="285203"/>
                  </a:lnTo>
                  <a:lnTo>
                    <a:pt x="82509" y="312388"/>
                  </a:lnTo>
                  <a:lnTo>
                    <a:pt x="121665" y="328699"/>
                  </a:lnTo>
                  <a:lnTo>
                    <a:pt x="163019" y="334137"/>
                  </a:lnTo>
                  <a:lnTo>
                    <a:pt x="204373" y="328699"/>
                  </a:lnTo>
                  <a:lnTo>
                    <a:pt x="243530" y="312388"/>
                  </a:lnTo>
                  <a:lnTo>
                    <a:pt x="278292" y="285203"/>
                  </a:lnTo>
                  <a:lnTo>
                    <a:pt x="304818" y="249578"/>
                  </a:lnTo>
                  <a:lnTo>
                    <a:pt x="320733" y="209449"/>
                  </a:lnTo>
                  <a:lnTo>
                    <a:pt x="326039" y="167068"/>
                  </a:lnTo>
                  <a:lnTo>
                    <a:pt x="320733" y="124687"/>
                  </a:lnTo>
                  <a:lnTo>
                    <a:pt x="304818" y="84558"/>
                  </a:lnTo>
                  <a:lnTo>
                    <a:pt x="278292" y="48933"/>
                  </a:lnTo>
                  <a:lnTo>
                    <a:pt x="243530" y="21748"/>
                  </a:lnTo>
                  <a:lnTo>
                    <a:pt x="204373" y="5437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46035" y="4304946"/>
              <a:ext cx="326390" cy="334645"/>
            </a:xfrm>
            <a:custGeom>
              <a:avLst/>
              <a:gdLst/>
              <a:ahLst/>
              <a:cxnLst/>
              <a:rect l="l" t="t" r="r" b="b"/>
              <a:pathLst>
                <a:path w="326390" h="334645">
                  <a:moveTo>
                    <a:pt x="278292" y="48933"/>
                  </a:moveTo>
                  <a:lnTo>
                    <a:pt x="304818" y="84558"/>
                  </a:lnTo>
                  <a:lnTo>
                    <a:pt x="320734" y="124687"/>
                  </a:lnTo>
                  <a:lnTo>
                    <a:pt x="326039" y="167068"/>
                  </a:lnTo>
                  <a:lnTo>
                    <a:pt x="320734" y="209449"/>
                  </a:lnTo>
                  <a:lnTo>
                    <a:pt x="304818" y="249578"/>
                  </a:lnTo>
                  <a:lnTo>
                    <a:pt x="278292" y="285203"/>
                  </a:lnTo>
                  <a:lnTo>
                    <a:pt x="243530" y="312388"/>
                  </a:lnTo>
                  <a:lnTo>
                    <a:pt x="204373" y="328699"/>
                  </a:lnTo>
                  <a:lnTo>
                    <a:pt x="163019" y="334136"/>
                  </a:lnTo>
                  <a:lnTo>
                    <a:pt x="121665" y="328699"/>
                  </a:lnTo>
                  <a:lnTo>
                    <a:pt x="82508" y="312388"/>
                  </a:lnTo>
                  <a:lnTo>
                    <a:pt x="47747" y="285203"/>
                  </a:lnTo>
                  <a:lnTo>
                    <a:pt x="21221" y="249578"/>
                  </a:lnTo>
                  <a:lnTo>
                    <a:pt x="5305" y="209449"/>
                  </a:lnTo>
                  <a:lnTo>
                    <a:pt x="0" y="167068"/>
                  </a:lnTo>
                  <a:lnTo>
                    <a:pt x="5305" y="124687"/>
                  </a:lnTo>
                  <a:lnTo>
                    <a:pt x="21221" y="84558"/>
                  </a:lnTo>
                  <a:lnTo>
                    <a:pt x="47747" y="48933"/>
                  </a:lnTo>
                  <a:lnTo>
                    <a:pt x="82508" y="21748"/>
                  </a:lnTo>
                  <a:lnTo>
                    <a:pt x="121665" y="5437"/>
                  </a:lnTo>
                  <a:lnTo>
                    <a:pt x="163019" y="0"/>
                  </a:lnTo>
                  <a:lnTo>
                    <a:pt x="204373" y="5437"/>
                  </a:lnTo>
                  <a:lnTo>
                    <a:pt x="243530" y="21748"/>
                  </a:lnTo>
                  <a:lnTo>
                    <a:pt x="278292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44996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44996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13187" y="6398414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8" y="309200"/>
                  </a:lnTo>
                  <a:lnTo>
                    <a:pt x="276472" y="282292"/>
                  </a:lnTo>
                  <a:lnTo>
                    <a:pt x="302825" y="247031"/>
                  </a:lnTo>
                  <a:lnTo>
                    <a:pt x="318637" y="207311"/>
                  </a:lnTo>
                  <a:lnTo>
                    <a:pt x="323907" y="165363"/>
                  </a:lnTo>
                  <a:lnTo>
                    <a:pt x="318637" y="123414"/>
                  </a:lnTo>
                  <a:lnTo>
                    <a:pt x="302825" y="83694"/>
                  </a:lnTo>
                  <a:lnTo>
                    <a:pt x="276472" y="48433"/>
                  </a:lnTo>
                  <a:lnTo>
                    <a:pt x="241938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13187" y="6398413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51693" y="73155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0"/>
                  </a:lnTo>
                  <a:lnTo>
                    <a:pt x="276473" y="282292"/>
                  </a:lnTo>
                  <a:lnTo>
                    <a:pt x="302826" y="247031"/>
                  </a:lnTo>
                  <a:lnTo>
                    <a:pt x="318637" y="207311"/>
                  </a:lnTo>
                  <a:lnTo>
                    <a:pt x="323908" y="165363"/>
                  </a:lnTo>
                  <a:lnTo>
                    <a:pt x="318637" y="123414"/>
                  </a:lnTo>
                  <a:lnTo>
                    <a:pt x="302826" y="83694"/>
                  </a:lnTo>
                  <a:lnTo>
                    <a:pt x="276473" y="48433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51693" y="73155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59304" y="437058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4" y="0"/>
                  </a:moveTo>
                  <a:lnTo>
                    <a:pt x="120870" y="5436"/>
                  </a:lnTo>
                  <a:lnTo>
                    <a:pt x="81969" y="21747"/>
                  </a:lnTo>
                  <a:lnTo>
                    <a:pt x="47435" y="48932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8"/>
                  </a:lnTo>
                  <a:lnTo>
                    <a:pt x="47435" y="285203"/>
                  </a:lnTo>
                  <a:lnTo>
                    <a:pt x="81969" y="312388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8"/>
                  </a:lnTo>
                  <a:lnTo>
                    <a:pt x="276473" y="285203"/>
                  </a:lnTo>
                  <a:lnTo>
                    <a:pt x="302826" y="249578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2"/>
                  </a:lnTo>
                  <a:lnTo>
                    <a:pt x="241939" y="21747"/>
                  </a:lnTo>
                  <a:lnTo>
                    <a:pt x="203038" y="5436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859304" y="437058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968982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8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968982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21717" y="6398414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4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69" y="325345"/>
                  </a:lnTo>
                  <a:lnTo>
                    <a:pt x="161953" y="330727"/>
                  </a:lnTo>
                  <a:lnTo>
                    <a:pt x="203037" y="325345"/>
                  </a:lnTo>
                  <a:lnTo>
                    <a:pt x="241937" y="309200"/>
                  </a:lnTo>
                  <a:lnTo>
                    <a:pt x="276472" y="282292"/>
                  </a:lnTo>
                  <a:lnTo>
                    <a:pt x="302825" y="247031"/>
                  </a:lnTo>
                  <a:lnTo>
                    <a:pt x="318637" y="207311"/>
                  </a:lnTo>
                  <a:lnTo>
                    <a:pt x="323907" y="165363"/>
                  </a:lnTo>
                  <a:lnTo>
                    <a:pt x="318637" y="123414"/>
                  </a:lnTo>
                  <a:lnTo>
                    <a:pt x="302825" y="83694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221717" y="6398413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88868" y="7373549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69" y="5437"/>
                  </a:lnTo>
                  <a:lnTo>
                    <a:pt x="81968" y="21748"/>
                  </a:lnTo>
                  <a:lnTo>
                    <a:pt x="47434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4" y="285204"/>
                  </a:lnTo>
                  <a:lnTo>
                    <a:pt x="81968" y="312389"/>
                  </a:lnTo>
                  <a:lnTo>
                    <a:pt x="120869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8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8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88868" y="737355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69697" y="776564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69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69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7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7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69697" y="776564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21281" y="6563778"/>
              <a:ext cx="1091565" cy="0"/>
            </a:xfrm>
            <a:custGeom>
              <a:avLst/>
              <a:gdLst/>
              <a:ahLst/>
              <a:cxnLst/>
              <a:rect l="l" t="t" r="r" b="b"/>
              <a:pathLst>
                <a:path w="1091565">
                  <a:moveTo>
                    <a:pt x="1091060" y="0"/>
                  </a:moveTo>
                  <a:lnTo>
                    <a:pt x="1091060" y="0"/>
                  </a:lnTo>
                  <a:lnTo>
                    <a:pt x="51955" y="0"/>
                  </a:lnTo>
                  <a:lnTo>
                    <a:pt x="0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08784" y="5648312"/>
              <a:ext cx="513080" cy="915669"/>
            </a:xfrm>
            <a:custGeom>
              <a:avLst/>
              <a:gdLst/>
              <a:ahLst/>
              <a:cxnLst/>
              <a:rect l="l" t="t" r="r" b="b"/>
              <a:pathLst>
                <a:path w="513079" h="915670">
                  <a:moveTo>
                    <a:pt x="0" y="0"/>
                  </a:moveTo>
                  <a:lnTo>
                    <a:pt x="512497" y="915464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08784" y="4996234"/>
              <a:ext cx="1094740" cy="652145"/>
            </a:xfrm>
            <a:custGeom>
              <a:avLst/>
              <a:gdLst/>
              <a:ahLst/>
              <a:cxnLst/>
              <a:rect l="l" t="t" r="r" b="b"/>
              <a:pathLst>
                <a:path w="1094739" h="652145">
                  <a:moveTo>
                    <a:pt x="0" y="652078"/>
                  </a:moveTo>
                  <a:lnTo>
                    <a:pt x="1094467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03252" y="4996234"/>
              <a:ext cx="1022985" cy="652145"/>
            </a:xfrm>
            <a:custGeom>
              <a:avLst/>
              <a:gdLst/>
              <a:ahLst/>
              <a:cxnLst/>
              <a:rect l="l" t="t" r="r" b="b"/>
              <a:pathLst>
                <a:path w="1022984" h="652145">
                  <a:moveTo>
                    <a:pt x="1022869" y="652078"/>
                  </a:moveTo>
                  <a:lnTo>
                    <a:pt x="0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326122" y="5648312"/>
              <a:ext cx="1149350" cy="915669"/>
            </a:xfrm>
            <a:custGeom>
              <a:avLst/>
              <a:gdLst/>
              <a:ahLst/>
              <a:cxnLst/>
              <a:rect l="l" t="t" r="r" b="b"/>
              <a:pathLst>
                <a:path w="1149350" h="915670">
                  <a:moveTo>
                    <a:pt x="0" y="0"/>
                  </a:moveTo>
                  <a:lnTo>
                    <a:pt x="1149019" y="915464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06951" y="5389186"/>
              <a:ext cx="68580" cy="1174750"/>
            </a:xfrm>
            <a:custGeom>
              <a:avLst/>
              <a:gdLst/>
              <a:ahLst/>
              <a:cxnLst/>
              <a:rect l="l" t="t" r="r" b="b"/>
              <a:pathLst>
                <a:path w="68579" h="1174750">
                  <a:moveTo>
                    <a:pt x="0" y="0"/>
                  </a:moveTo>
                  <a:lnTo>
                    <a:pt x="68191" y="1174591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09055" y="4472015"/>
              <a:ext cx="698500" cy="917575"/>
            </a:xfrm>
            <a:custGeom>
              <a:avLst/>
              <a:gdLst/>
              <a:ahLst/>
              <a:cxnLst/>
              <a:rect l="l" t="t" r="r" b="b"/>
              <a:pathLst>
                <a:path w="698500" h="917575">
                  <a:moveTo>
                    <a:pt x="0" y="0"/>
                  </a:moveTo>
                  <a:lnTo>
                    <a:pt x="697895" y="917171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03252" y="4079915"/>
              <a:ext cx="1405890" cy="392430"/>
            </a:xfrm>
            <a:custGeom>
              <a:avLst/>
              <a:gdLst/>
              <a:ahLst/>
              <a:cxnLst/>
              <a:rect l="l" t="t" r="r" b="b"/>
              <a:pathLst>
                <a:path w="1405890" h="392429">
                  <a:moveTo>
                    <a:pt x="0" y="0"/>
                  </a:moveTo>
                  <a:lnTo>
                    <a:pt x="1405802" y="392099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021258" y="4079915"/>
              <a:ext cx="1282065" cy="457834"/>
            </a:xfrm>
            <a:custGeom>
              <a:avLst/>
              <a:gdLst/>
              <a:ahLst/>
              <a:cxnLst/>
              <a:rect l="l" t="t" r="r" b="b"/>
              <a:pathLst>
                <a:path w="1282064" h="457835">
                  <a:moveTo>
                    <a:pt x="0" y="457733"/>
                  </a:moveTo>
                  <a:lnTo>
                    <a:pt x="1281993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130936" y="4537649"/>
              <a:ext cx="890905" cy="851535"/>
            </a:xfrm>
            <a:custGeom>
              <a:avLst/>
              <a:gdLst/>
              <a:ahLst/>
              <a:cxnLst/>
              <a:rect l="l" t="t" r="r" b="b"/>
              <a:pathLst>
                <a:path w="890904" h="851535">
                  <a:moveTo>
                    <a:pt x="890322" y="0"/>
                  </a:moveTo>
                  <a:lnTo>
                    <a:pt x="0" y="851536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130936" y="5389186"/>
              <a:ext cx="252729" cy="1174750"/>
            </a:xfrm>
            <a:custGeom>
              <a:avLst/>
              <a:gdLst/>
              <a:ahLst/>
              <a:cxnLst/>
              <a:rect l="l" t="t" r="r" b="b"/>
              <a:pathLst>
                <a:path w="252729" h="1174750">
                  <a:moveTo>
                    <a:pt x="0" y="0"/>
                  </a:moveTo>
                  <a:lnTo>
                    <a:pt x="252734" y="1174591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383671" y="6563778"/>
              <a:ext cx="767715" cy="977265"/>
            </a:xfrm>
            <a:custGeom>
              <a:avLst/>
              <a:gdLst/>
              <a:ahLst/>
              <a:cxnLst/>
              <a:rect l="l" t="t" r="r" b="b"/>
              <a:pathLst>
                <a:path w="767714" h="977265">
                  <a:moveTo>
                    <a:pt x="767150" y="976841"/>
                  </a:moveTo>
                  <a:lnTo>
                    <a:pt x="0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99456" y="7540618"/>
              <a:ext cx="1151890" cy="1178560"/>
            </a:xfrm>
            <a:custGeom>
              <a:avLst/>
              <a:gdLst/>
              <a:ahLst/>
              <a:cxnLst/>
              <a:rect l="l" t="t" r="r" b="b"/>
              <a:pathLst>
                <a:path w="1151889" h="1178559">
                  <a:moveTo>
                    <a:pt x="1151366" y="0"/>
                  </a:moveTo>
                  <a:lnTo>
                    <a:pt x="0" y="1178001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952655" y="5389186"/>
              <a:ext cx="2047239" cy="3329940"/>
            </a:xfrm>
            <a:custGeom>
              <a:avLst/>
              <a:gdLst/>
              <a:ahLst/>
              <a:cxnLst/>
              <a:rect l="l" t="t" r="r" b="b"/>
              <a:pathLst>
                <a:path w="2047239" h="3329940">
                  <a:moveTo>
                    <a:pt x="2046800" y="3329433"/>
                  </a:moveTo>
                  <a:lnTo>
                    <a:pt x="0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952655" y="2772350"/>
              <a:ext cx="4351020" cy="2616835"/>
            </a:xfrm>
            <a:custGeom>
              <a:avLst/>
              <a:gdLst/>
              <a:ahLst/>
              <a:cxnLst/>
              <a:rect l="l" t="t" r="r" b="b"/>
              <a:pathLst>
                <a:path w="4351020" h="2616835">
                  <a:moveTo>
                    <a:pt x="0" y="2616836"/>
                  </a:moveTo>
                  <a:lnTo>
                    <a:pt x="4350597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303252" y="2772350"/>
              <a:ext cx="4279265" cy="2616835"/>
            </a:xfrm>
            <a:custGeom>
              <a:avLst/>
              <a:gdLst/>
              <a:ahLst/>
              <a:cxnLst/>
              <a:rect l="l" t="t" r="r" b="b"/>
              <a:pathLst>
                <a:path w="4279265" h="2616835">
                  <a:moveTo>
                    <a:pt x="4278994" y="2616836"/>
                  </a:moveTo>
                  <a:lnTo>
                    <a:pt x="0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06951" y="5389186"/>
              <a:ext cx="2175510" cy="3329940"/>
            </a:xfrm>
            <a:custGeom>
              <a:avLst/>
              <a:gdLst/>
              <a:ahLst/>
              <a:cxnLst/>
              <a:rect l="l" t="t" r="r" b="b"/>
              <a:pathLst>
                <a:path w="2175509" h="3329940">
                  <a:moveTo>
                    <a:pt x="0" y="3329433"/>
                  </a:moveTo>
                  <a:lnTo>
                    <a:pt x="2175296" y="0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513647" y="7480949"/>
              <a:ext cx="893444" cy="1238250"/>
            </a:xfrm>
            <a:custGeom>
              <a:avLst/>
              <a:gdLst/>
              <a:ahLst/>
              <a:cxnLst/>
              <a:rect l="l" t="t" r="r" b="b"/>
              <a:pathLst>
                <a:path w="893445" h="1238250">
                  <a:moveTo>
                    <a:pt x="893302" y="1237670"/>
                  </a:moveTo>
                  <a:lnTo>
                    <a:pt x="0" y="0"/>
                  </a:lnTo>
                </a:path>
              </a:pathLst>
            </a:custGeom>
            <a:ln w="139699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231651" y="7480949"/>
              <a:ext cx="1282065" cy="452120"/>
            </a:xfrm>
            <a:custGeom>
              <a:avLst/>
              <a:gdLst/>
              <a:ahLst/>
              <a:cxnLst/>
              <a:rect l="l" t="t" r="r" b="b"/>
              <a:pathLst>
                <a:path w="1282065" h="452120">
                  <a:moveTo>
                    <a:pt x="1281996" y="0"/>
                  </a:moveTo>
                  <a:lnTo>
                    <a:pt x="0" y="451767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231651" y="6563778"/>
              <a:ext cx="581025" cy="1369060"/>
            </a:xfrm>
            <a:custGeom>
              <a:avLst/>
              <a:gdLst/>
              <a:ahLst/>
              <a:cxnLst/>
              <a:rect l="l" t="t" r="r" b="b"/>
              <a:pathLst>
                <a:path w="581025" h="1369059">
                  <a:moveTo>
                    <a:pt x="580691" y="0"/>
                  </a:moveTo>
                  <a:lnTo>
                    <a:pt x="0" y="1368939"/>
                  </a:lnTo>
                </a:path>
              </a:pathLst>
            </a:custGeom>
            <a:ln w="1397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41298" y="4830870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3"/>
                  </a:lnTo>
                  <a:lnTo>
                    <a:pt x="21082" y="247032"/>
                  </a:lnTo>
                  <a:lnTo>
                    <a:pt x="47435" y="282294"/>
                  </a:lnTo>
                  <a:lnTo>
                    <a:pt x="81969" y="309201"/>
                  </a:lnTo>
                  <a:lnTo>
                    <a:pt x="120869" y="325346"/>
                  </a:lnTo>
                  <a:lnTo>
                    <a:pt x="161953" y="330727"/>
                  </a:lnTo>
                  <a:lnTo>
                    <a:pt x="203037" y="325346"/>
                  </a:lnTo>
                  <a:lnTo>
                    <a:pt x="241937" y="309201"/>
                  </a:lnTo>
                  <a:lnTo>
                    <a:pt x="276472" y="282294"/>
                  </a:lnTo>
                  <a:lnTo>
                    <a:pt x="302825" y="247032"/>
                  </a:lnTo>
                  <a:lnTo>
                    <a:pt x="318637" y="207313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41298" y="4830870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64168" y="5482948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5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4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8" y="309201"/>
                  </a:lnTo>
                  <a:lnTo>
                    <a:pt x="276472" y="282293"/>
                  </a:lnTo>
                  <a:lnTo>
                    <a:pt x="302825" y="247032"/>
                  </a:lnTo>
                  <a:lnTo>
                    <a:pt x="318637" y="207312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4"/>
                  </a:lnTo>
                  <a:lnTo>
                    <a:pt x="241938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64167" y="5482949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649323" y="6398414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90" h="330834">
                  <a:moveTo>
                    <a:pt x="163019" y="0"/>
                  </a:moveTo>
                  <a:lnTo>
                    <a:pt x="121665" y="5381"/>
                  </a:lnTo>
                  <a:lnTo>
                    <a:pt x="82509" y="21526"/>
                  </a:lnTo>
                  <a:lnTo>
                    <a:pt x="47747" y="48433"/>
                  </a:lnTo>
                  <a:lnTo>
                    <a:pt x="21221" y="83694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1"/>
                  </a:lnTo>
                  <a:lnTo>
                    <a:pt x="21221" y="247031"/>
                  </a:lnTo>
                  <a:lnTo>
                    <a:pt x="47747" y="282292"/>
                  </a:lnTo>
                  <a:lnTo>
                    <a:pt x="82509" y="309200"/>
                  </a:lnTo>
                  <a:lnTo>
                    <a:pt x="121665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30" y="309200"/>
                  </a:lnTo>
                  <a:lnTo>
                    <a:pt x="278292" y="282292"/>
                  </a:lnTo>
                  <a:lnTo>
                    <a:pt x="304818" y="247031"/>
                  </a:lnTo>
                  <a:lnTo>
                    <a:pt x="320733" y="207311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8" y="83694"/>
                  </a:lnTo>
                  <a:lnTo>
                    <a:pt x="278292" y="48433"/>
                  </a:lnTo>
                  <a:lnTo>
                    <a:pt x="243530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649322" y="6398413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90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58262" y="6398414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163019" y="0"/>
                  </a:moveTo>
                  <a:lnTo>
                    <a:pt x="121665" y="5381"/>
                  </a:lnTo>
                  <a:lnTo>
                    <a:pt x="82509" y="21526"/>
                  </a:lnTo>
                  <a:lnTo>
                    <a:pt x="47747" y="48433"/>
                  </a:lnTo>
                  <a:lnTo>
                    <a:pt x="21221" y="83694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1"/>
                  </a:lnTo>
                  <a:lnTo>
                    <a:pt x="21221" y="247031"/>
                  </a:lnTo>
                  <a:lnTo>
                    <a:pt x="47747" y="282292"/>
                  </a:lnTo>
                  <a:lnTo>
                    <a:pt x="82509" y="309200"/>
                  </a:lnTo>
                  <a:lnTo>
                    <a:pt x="121665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30" y="309200"/>
                  </a:lnTo>
                  <a:lnTo>
                    <a:pt x="278292" y="282292"/>
                  </a:lnTo>
                  <a:lnTo>
                    <a:pt x="304818" y="247031"/>
                  </a:lnTo>
                  <a:lnTo>
                    <a:pt x="320733" y="207311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8" y="83694"/>
                  </a:lnTo>
                  <a:lnTo>
                    <a:pt x="278292" y="48433"/>
                  </a:lnTo>
                  <a:lnTo>
                    <a:pt x="243530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58261" y="6398413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46830" y="5482948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4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1"/>
                  </a:lnTo>
                  <a:lnTo>
                    <a:pt x="276473" y="282293"/>
                  </a:lnTo>
                  <a:lnTo>
                    <a:pt x="302826" y="247032"/>
                  </a:lnTo>
                  <a:lnTo>
                    <a:pt x="318638" y="207312"/>
                  </a:lnTo>
                  <a:lnTo>
                    <a:pt x="323909" y="165364"/>
                  </a:lnTo>
                  <a:lnTo>
                    <a:pt x="318638" y="123415"/>
                  </a:lnTo>
                  <a:lnTo>
                    <a:pt x="302826" y="83695"/>
                  </a:lnTo>
                  <a:lnTo>
                    <a:pt x="276473" y="48434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46830" y="5482949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41298" y="26069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5"/>
                  </a:lnTo>
                  <a:lnTo>
                    <a:pt x="0" y="165364"/>
                  </a:lnTo>
                  <a:lnTo>
                    <a:pt x="5270" y="207313"/>
                  </a:lnTo>
                  <a:lnTo>
                    <a:pt x="21082" y="247032"/>
                  </a:lnTo>
                  <a:lnTo>
                    <a:pt x="47435" y="282294"/>
                  </a:lnTo>
                  <a:lnTo>
                    <a:pt x="81969" y="309201"/>
                  </a:lnTo>
                  <a:lnTo>
                    <a:pt x="120869" y="325346"/>
                  </a:lnTo>
                  <a:lnTo>
                    <a:pt x="161953" y="330727"/>
                  </a:lnTo>
                  <a:lnTo>
                    <a:pt x="203037" y="325346"/>
                  </a:lnTo>
                  <a:lnTo>
                    <a:pt x="241937" y="309201"/>
                  </a:lnTo>
                  <a:lnTo>
                    <a:pt x="276472" y="282294"/>
                  </a:lnTo>
                  <a:lnTo>
                    <a:pt x="302825" y="247032"/>
                  </a:lnTo>
                  <a:lnTo>
                    <a:pt x="318637" y="207313"/>
                  </a:lnTo>
                  <a:lnTo>
                    <a:pt x="323907" y="165364"/>
                  </a:lnTo>
                  <a:lnTo>
                    <a:pt x="318637" y="123415"/>
                  </a:lnTo>
                  <a:lnTo>
                    <a:pt x="302825" y="83695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141298" y="26069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5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420293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420293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44996" y="855325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5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2"/>
                  </a:lnTo>
                  <a:lnTo>
                    <a:pt x="21082" y="247032"/>
                  </a:lnTo>
                  <a:lnTo>
                    <a:pt x="47435" y="282293"/>
                  </a:lnTo>
                  <a:lnTo>
                    <a:pt x="81969" y="309201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1"/>
                  </a:lnTo>
                  <a:lnTo>
                    <a:pt x="276473" y="282293"/>
                  </a:lnTo>
                  <a:lnTo>
                    <a:pt x="302826" y="247032"/>
                  </a:lnTo>
                  <a:lnTo>
                    <a:pt x="318638" y="207312"/>
                  </a:lnTo>
                  <a:lnTo>
                    <a:pt x="323909" y="165363"/>
                  </a:lnTo>
                  <a:lnTo>
                    <a:pt x="318638" y="123414"/>
                  </a:lnTo>
                  <a:lnTo>
                    <a:pt x="302826" y="83695"/>
                  </a:lnTo>
                  <a:lnTo>
                    <a:pt x="276473" y="48433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44996" y="855325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36436" y="8553256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163019" y="0"/>
                  </a:moveTo>
                  <a:lnTo>
                    <a:pt x="121664" y="5381"/>
                  </a:lnTo>
                  <a:lnTo>
                    <a:pt x="82508" y="21526"/>
                  </a:lnTo>
                  <a:lnTo>
                    <a:pt x="47746" y="48433"/>
                  </a:lnTo>
                  <a:lnTo>
                    <a:pt x="21220" y="83695"/>
                  </a:lnTo>
                  <a:lnTo>
                    <a:pt x="5305" y="123414"/>
                  </a:lnTo>
                  <a:lnTo>
                    <a:pt x="0" y="165363"/>
                  </a:lnTo>
                  <a:lnTo>
                    <a:pt x="5305" y="207312"/>
                  </a:lnTo>
                  <a:lnTo>
                    <a:pt x="21220" y="247032"/>
                  </a:lnTo>
                  <a:lnTo>
                    <a:pt x="47746" y="282293"/>
                  </a:lnTo>
                  <a:lnTo>
                    <a:pt x="82508" y="309201"/>
                  </a:lnTo>
                  <a:lnTo>
                    <a:pt x="121664" y="325345"/>
                  </a:lnTo>
                  <a:lnTo>
                    <a:pt x="163019" y="330727"/>
                  </a:lnTo>
                  <a:lnTo>
                    <a:pt x="204373" y="325345"/>
                  </a:lnTo>
                  <a:lnTo>
                    <a:pt x="243529" y="309201"/>
                  </a:lnTo>
                  <a:lnTo>
                    <a:pt x="278291" y="282293"/>
                  </a:lnTo>
                  <a:lnTo>
                    <a:pt x="304817" y="247032"/>
                  </a:lnTo>
                  <a:lnTo>
                    <a:pt x="320733" y="207312"/>
                  </a:lnTo>
                  <a:lnTo>
                    <a:pt x="326039" y="165363"/>
                  </a:lnTo>
                  <a:lnTo>
                    <a:pt x="320733" y="123414"/>
                  </a:lnTo>
                  <a:lnTo>
                    <a:pt x="304817" y="83695"/>
                  </a:lnTo>
                  <a:lnTo>
                    <a:pt x="278291" y="48433"/>
                  </a:lnTo>
                  <a:lnTo>
                    <a:pt x="243529" y="21526"/>
                  </a:lnTo>
                  <a:lnTo>
                    <a:pt x="204373" y="5381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36436" y="8553256"/>
              <a:ext cx="326390" cy="330835"/>
            </a:xfrm>
            <a:custGeom>
              <a:avLst/>
              <a:gdLst/>
              <a:ahLst/>
              <a:cxnLst/>
              <a:rect l="l" t="t" r="r" b="b"/>
              <a:pathLst>
                <a:path w="326389" h="330834">
                  <a:moveTo>
                    <a:pt x="278291" y="48433"/>
                  </a:moveTo>
                  <a:lnTo>
                    <a:pt x="304818" y="83695"/>
                  </a:lnTo>
                  <a:lnTo>
                    <a:pt x="320733" y="123414"/>
                  </a:lnTo>
                  <a:lnTo>
                    <a:pt x="326039" y="165363"/>
                  </a:lnTo>
                  <a:lnTo>
                    <a:pt x="320733" y="207312"/>
                  </a:lnTo>
                  <a:lnTo>
                    <a:pt x="304818" y="247032"/>
                  </a:lnTo>
                  <a:lnTo>
                    <a:pt x="278291" y="282293"/>
                  </a:lnTo>
                  <a:lnTo>
                    <a:pt x="243530" y="309201"/>
                  </a:lnTo>
                  <a:lnTo>
                    <a:pt x="204373" y="325345"/>
                  </a:lnTo>
                  <a:lnTo>
                    <a:pt x="163019" y="330727"/>
                  </a:lnTo>
                  <a:lnTo>
                    <a:pt x="121665" y="325345"/>
                  </a:lnTo>
                  <a:lnTo>
                    <a:pt x="82508" y="309201"/>
                  </a:lnTo>
                  <a:lnTo>
                    <a:pt x="47747" y="282293"/>
                  </a:lnTo>
                  <a:lnTo>
                    <a:pt x="21221" y="247032"/>
                  </a:lnTo>
                  <a:lnTo>
                    <a:pt x="5305" y="207312"/>
                  </a:lnTo>
                  <a:lnTo>
                    <a:pt x="0" y="165363"/>
                  </a:lnTo>
                  <a:lnTo>
                    <a:pt x="5305" y="123414"/>
                  </a:lnTo>
                  <a:lnTo>
                    <a:pt x="21221" y="83695"/>
                  </a:lnTo>
                  <a:lnTo>
                    <a:pt x="47747" y="48433"/>
                  </a:lnTo>
                  <a:lnTo>
                    <a:pt x="82508" y="21526"/>
                  </a:lnTo>
                  <a:lnTo>
                    <a:pt x="121665" y="5381"/>
                  </a:lnTo>
                  <a:lnTo>
                    <a:pt x="163019" y="0"/>
                  </a:lnTo>
                  <a:lnTo>
                    <a:pt x="204373" y="5381"/>
                  </a:lnTo>
                  <a:lnTo>
                    <a:pt x="243530" y="21526"/>
                  </a:lnTo>
                  <a:lnTo>
                    <a:pt x="278291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790700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790701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41298" y="391284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70" y="5436"/>
                  </a:lnTo>
                  <a:lnTo>
                    <a:pt x="81969" y="21747"/>
                  </a:lnTo>
                  <a:lnTo>
                    <a:pt x="47435" y="48932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8"/>
                  </a:lnTo>
                  <a:lnTo>
                    <a:pt x="47435" y="285203"/>
                  </a:lnTo>
                  <a:lnTo>
                    <a:pt x="81969" y="312388"/>
                  </a:lnTo>
                  <a:lnTo>
                    <a:pt x="120870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8"/>
                  </a:lnTo>
                  <a:lnTo>
                    <a:pt x="276472" y="285203"/>
                  </a:lnTo>
                  <a:lnTo>
                    <a:pt x="302825" y="249578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2"/>
                  </a:lnTo>
                  <a:lnTo>
                    <a:pt x="241938" y="21747"/>
                  </a:lnTo>
                  <a:lnTo>
                    <a:pt x="203037" y="5436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41298" y="391284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546035" y="4304946"/>
              <a:ext cx="326390" cy="334645"/>
            </a:xfrm>
            <a:custGeom>
              <a:avLst/>
              <a:gdLst/>
              <a:ahLst/>
              <a:cxnLst/>
              <a:rect l="l" t="t" r="r" b="b"/>
              <a:pathLst>
                <a:path w="326390" h="334645">
                  <a:moveTo>
                    <a:pt x="163019" y="0"/>
                  </a:moveTo>
                  <a:lnTo>
                    <a:pt x="121665" y="5437"/>
                  </a:lnTo>
                  <a:lnTo>
                    <a:pt x="82509" y="21748"/>
                  </a:lnTo>
                  <a:lnTo>
                    <a:pt x="47747" y="48933"/>
                  </a:lnTo>
                  <a:lnTo>
                    <a:pt x="21221" y="84558"/>
                  </a:lnTo>
                  <a:lnTo>
                    <a:pt x="5305" y="124687"/>
                  </a:lnTo>
                  <a:lnTo>
                    <a:pt x="0" y="167068"/>
                  </a:lnTo>
                  <a:lnTo>
                    <a:pt x="5305" y="209449"/>
                  </a:lnTo>
                  <a:lnTo>
                    <a:pt x="21221" y="249578"/>
                  </a:lnTo>
                  <a:lnTo>
                    <a:pt x="47747" y="285203"/>
                  </a:lnTo>
                  <a:lnTo>
                    <a:pt x="82509" y="312388"/>
                  </a:lnTo>
                  <a:lnTo>
                    <a:pt x="121665" y="328699"/>
                  </a:lnTo>
                  <a:lnTo>
                    <a:pt x="163019" y="334137"/>
                  </a:lnTo>
                  <a:lnTo>
                    <a:pt x="204373" y="328699"/>
                  </a:lnTo>
                  <a:lnTo>
                    <a:pt x="243530" y="312388"/>
                  </a:lnTo>
                  <a:lnTo>
                    <a:pt x="278292" y="285203"/>
                  </a:lnTo>
                  <a:lnTo>
                    <a:pt x="304818" y="249578"/>
                  </a:lnTo>
                  <a:lnTo>
                    <a:pt x="320733" y="209449"/>
                  </a:lnTo>
                  <a:lnTo>
                    <a:pt x="326039" y="167068"/>
                  </a:lnTo>
                  <a:lnTo>
                    <a:pt x="320733" y="124687"/>
                  </a:lnTo>
                  <a:lnTo>
                    <a:pt x="304818" y="84558"/>
                  </a:lnTo>
                  <a:lnTo>
                    <a:pt x="278292" y="48933"/>
                  </a:lnTo>
                  <a:lnTo>
                    <a:pt x="243530" y="21748"/>
                  </a:lnTo>
                  <a:lnTo>
                    <a:pt x="204373" y="5437"/>
                  </a:lnTo>
                  <a:lnTo>
                    <a:pt x="163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46035" y="4304946"/>
              <a:ext cx="326390" cy="334645"/>
            </a:xfrm>
            <a:custGeom>
              <a:avLst/>
              <a:gdLst/>
              <a:ahLst/>
              <a:cxnLst/>
              <a:rect l="l" t="t" r="r" b="b"/>
              <a:pathLst>
                <a:path w="326390" h="334645">
                  <a:moveTo>
                    <a:pt x="278292" y="48933"/>
                  </a:moveTo>
                  <a:lnTo>
                    <a:pt x="304818" y="84558"/>
                  </a:lnTo>
                  <a:lnTo>
                    <a:pt x="320734" y="124687"/>
                  </a:lnTo>
                  <a:lnTo>
                    <a:pt x="326039" y="167068"/>
                  </a:lnTo>
                  <a:lnTo>
                    <a:pt x="320734" y="209449"/>
                  </a:lnTo>
                  <a:lnTo>
                    <a:pt x="304818" y="249578"/>
                  </a:lnTo>
                  <a:lnTo>
                    <a:pt x="278292" y="285203"/>
                  </a:lnTo>
                  <a:lnTo>
                    <a:pt x="243530" y="312388"/>
                  </a:lnTo>
                  <a:lnTo>
                    <a:pt x="204373" y="328699"/>
                  </a:lnTo>
                  <a:lnTo>
                    <a:pt x="163019" y="334136"/>
                  </a:lnTo>
                  <a:lnTo>
                    <a:pt x="121665" y="328699"/>
                  </a:lnTo>
                  <a:lnTo>
                    <a:pt x="82508" y="312388"/>
                  </a:lnTo>
                  <a:lnTo>
                    <a:pt x="47747" y="285203"/>
                  </a:lnTo>
                  <a:lnTo>
                    <a:pt x="21221" y="249578"/>
                  </a:lnTo>
                  <a:lnTo>
                    <a:pt x="5305" y="209449"/>
                  </a:lnTo>
                  <a:lnTo>
                    <a:pt x="0" y="167068"/>
                  </a:lnTo>
                  <a:lnTo>
                    <a:pt x="5305" y="124687"/>
                  </a:lnTo>
                  <a:lnTo>
                    <a:pt x="21221" y="84558"/>
                  </a:lnTo>
                  <a:lnTo>
                    <a:pt x="47747" y="48933"/>
                  </a:lnTo>
                  <a:lnTo>
                    <a:pt x="82508" y="21748"/>
                  </a:lnTo>
                  <a:lnTo>
                    <a:pt x="121665" y="5437"/>
                  </a:lnTo>
                  <a:lnTo>
                    <a:pt x="163019" y="0"/>
                  </a:lnTo>
                  <a:lnTo>
                    <a:pt x="204373" y="5437"/>
                  </a:lnTo>
                  <a:lnTo>
                    <a:pt x="243530" y="21748"/>
                  </a:lnTo>
                  <a:lnTo>
                    <a:pt x="278292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244996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161954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9"/>
                  </a:lnTo>
                  <a:lnTo>
                    <a:pt x="276473" y="285204"/>
                  </a:lnTo>
                  <a:lnTo>
                    <a:pt x="302826" y="249579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3"/>
                  </a:lnTo>
                  <a:lnTo>
                    <a:pt x="241939" y="21748"/>
                  </a:lnTo>
                  <a:lnTo>
                    <a:pt x="203038" y="5437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44996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4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13187" y="6398414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8" y="309200"/>
                  </a:lnTo>
                  <a:lnTo>
                    <a:pt x="276472" y="282292"/>
                  </a:lnTo>
                  <a:lnTo>
                    <a:pt x="302825" y="247031"/>
                  </a:lnTo>
                  <a:lnTo>
                    <a:pt x="318637" y="207311"/>
                  </a:lnTo>
                  <a:lnTo>
                    <a:pt x="323907" y="165363"/>
                  </a:lnTo>
                  <a:lnTo>
                    <a:pt x="318637" y="123414"/>
                  </a:lnTo>
                  <a:lnTo>
                    <a:pt x="302825" y="83694"/>
                  </a:lnTo>
                  <a:lnTo>
                    <a:pt x="276472" y="48433"/>
                  </a:lnTo>
                  <a:lnTo>
                    <a:pt x="241938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13187" y="6398413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51693" y="73155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161954" y="0"/>
                  </a:moveTo>
                  <a:lnTo>
                    <a:pt x="120870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70" y="325345"/>
                  </a:lnTo>
                  <a:lnTo>
                    <a:pt x="161954" y="330727"/>
                  </a:lnTo>
                  <a:lnTo>
                    <a:pt x="203038" y="325345"/>
                  </a:lnTo>
                  <a:lnTo>
                    <a:pt x="241939" y="309200"/>
                  </a:lnTo>
                  <a:lnTo>
                    <a:pt x="276473" y="282292"/>
                  </a:lnTo>
                  <a:lnTo>
                    <a:pt x="302826" y="247031"/>
                  </a:lnTo>
                  <a:lnTo>
                    <a:pt x="318637" y="207311"/>
                  </a:lnTo>
                  <a:lnTo>
                    <a:pt x="323908" y="165363"/>
                  </a:lnTo>
                  <a:lnTo>
                    <a:pt x="318637" y="123414"/>
                  </a:lnTo>
                  <a:lnTo>
                    <a:pt x="302826" y="83694"/>
                  </a:lnTo>
                  <a:lnTo>
                    <a:pt x="276473" y="48433"/>
                  </a:lnTo>
                  <a:lnTo>
                    <a:pt x="241939" y="21526"/>
                  </a:lnTo>
                  <a:lnTo>
                    <a:pt x="203038" y="5381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351693" y="7315586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4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859304" y="437058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4" y="0"/>
                  </a:moveTo>
                  <a:lnTo>
                    <a:pt x="120870" y="5436"/>
                  </a:lnTo>
                  <a:lnTo>
                    <a:pt x="81969" y="21747"/>
                  </a:lnTo>
                  <a:lnTo>
                    <a:pt x="47435" y="48932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8"/>
                  </a:lnTo>
                  <a:lnTo>
                    <a:pt x="47435" y="285203"/>
                  </a:lnTo>
                  <a:lnTo>
                    <a:pt x="81969" y="312388"/>
                  </a:lnTo>
                  <a:lnTo>
                    <a:pt x="120870" y="328700"/>
                  </a:lnTo>
                  <a:lnTo>
                    <a:pt x="161954" y="334137"/>
                  </a:lnTo>
                  <a:lnTo>
                    <a:pt x="203038" y="328700"/>
                  </a:lnTo>
                  <a:lnTo>
                    <a:pt x="241939" y="312388"/>
                  </a:lnTo>
                  <a:lnTo>
                    <a:pt x="276473" y="285203"/>
                  </a:lnTo>
                  <a:lnTo>
                    <a:pt x="302826" y="249578"/>
                  </a:lnTo>
                  <a:lnTo>
                    <a:pt x="318638" y="209449"/>
                  </a:lnTo>
                  <a:lnTo>
                    <a:pt x="323909" y="167068"/>
                  </a:lnTo>
                  <a:lnTo>
                    <a:pt x="318638" y="124687"/>
                  </a:lnTo>
                  <a:lnTo>
                    <a:pt x="302826" y="84558"/>
                  </a:lnTo>
                  <a:lnTo>
                    <a:pt x="276473" y="48932"/>
                  </a:lnTo>
                  <a:lnTo>
                    <a:pt x="241939" y="21747"/>
                  </a:lnTo>
                  <a:lnTo>
                    <a:pt x="203038" y="5436"/>
                  </a:lnTo>
                  <a:lnTo>
                    <a:pt x="1619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859304" y="437058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68982" y="5222117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70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70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8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968982" y="522211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221717" y="6398414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4">
                  <a:moveTo>
                    <a:pt x="161953" y="0"/>
                  </a:moveTo>
                  <a:lnTo>
                    <a:pt x="120869" y="5381"/>
                  </a:lnTo>
                  <a:lnTo>
                    <a:pt x="81969" y="21526"/>
                  </a:lnTo>
                  <a:lnTo>
                    <a:pt x="47435" y="48433"/>
                  </a:lnTo>
                  <a:lnTo>
                    <a:pt x="21082" y="83694"/>
                  </a:lnTo>
                  <a:lnTo>
                    <a:pt x="5270" y="123414"/>
                  </a:lnTo>
                  <a:lnTo>
                    <a:pt x="0" y="165363"/>
                  </a:lnTo>
                  <a:lnTo>
                    <a:pt x="5270" y="207311"/>
                  </a:lnTo>
                  <a:lnTo>
                    <a:pt x="21082" y="247031"/>
                  </a:lnTo>
                  <a:lnTo>
                    <a:pt x="47435" y="282292"/>
                  </a:lnTo>
                  <a:lnTo>
                    <a:pt x="81969" y="309200"/>
                  </a:lnTo>
                  <a:lnTo>
                    <a:pt x="120869" y="325345"/>
                  </a:lnTo>
                  <a:lnTo>
                    <a:pt x="161953" y="330727"/>
                  </a:lnTo>
                  <a:lnTo>
                    <a:pt x="203037" y="325345"/>
                  </a:lnTo>
                  <a:lnTo>
                    <a:pt x="241937" y="309200"/>
                  </a:lnTo>
                  <a:lnTo>
                    <a:pt x="276472" y="282292"/>
                  </a:lnTo>
                  <a:lnTo>
                    <a:pt x="302825" y="247031"/>
                  </a:lnTo>
                  <a:lnTo>
                    <a:pt x="318637" y="207311"/>
                  </a:lnTo>
                  <a:lnTo>
                    <a:pt x="323907" y="165363"/>
                  </a:lnTo>
                  <a:lnTo>
                    <a:pt x="318637" y="123414"/>
                  </a:lnTo>
                  <a:lnTo>
                    <a:pt x="302825" y="83694"/>
                  </a:lnTo>
                  <a:lnTo>
                    <a:pt x="276472" y="48433"/>
                  </a:lnTo>
                  <a:lnTo>
                    <a:pt x="241937" y="21526"/>
                  </a:lnTo>
                  <a:lnTo>
                    <a:pt x="203037" y="5381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221717" y="6398413"/>
              <a:ext cx="324485" cy="330835"/>
            </a:xfrm>
            <a:custGeom>
              <a:avLst/>
              <a:gdLst/>
              <a:ahLst/>
              <a:cxnLst/>
              <a:rect l="l" t="t" r="r" b="b"/>
              <a:pathLst>
                <a:path w="324485" h="330834">
                  <a:moveTo>
                    <a:pt x="276472" y="48433"/>
                  </a:moveTo>
                  <a:lnTo>
                    <a:pt x="302825" y="83695"/>
                  </a:lnTo>
                  <a:lnTo>
                    <a:pt x="318637" y="123414"/>
                  </a:lnTo>
                  <a:lnTo>
                    <a:pt x="323908" y="165363"/>
                  </a:lnTo>
                  <a:lnTo>
                    <a:pt x="318637" y="207312"/>
                  </a:lnTo>
                  <a:lnTo>
                    <a:pt x="302825" y="247032"/>
                  </a:lnTo>
                  <a:lnTo>
                    <a:pt x="276472" y="282293"/>
                  </a:lnTo>
                  <a:lnTo>
                    <a:pt x="241938" y="309201"/>
                  </a:lnTo>
                  <a:lnTo>
                    <a:pt x="203037" y="325345"/>
                  </a:lnTo>
                  <a:lnTo>
                    <a:pt x="161954" y="330727"/>
                  </a:lnTo>
                  <a:lnTo>
                    <a:pt x="120870" y="325345"/>
                  </a:lnTo>
                  <a:lnTo>
                    <a:pt x="81969" y="309201"/>
                  </a:lnTo>
                  <a:lnTo>
                    <a:pt x="47435" y="282293"/>
                  </a:lnTo>
                  <a:lnTo>
                    <a:pt x="21082" y="247032"/>
                  </a:lnTo>
                  <a:lnTo>
                    <a:pt x="5270" y="207312"/>
                  </a:lnTo>
                  <a:lnTo>
                    <a:pt x="0" y="165363"/>
                  </a:lnTo>
                  <a:lnTo>
                    <a:pt x="5270" y="123414"/>
                  </a:lnTo>
                  <a:lnTo>
                    <a:pt x="21082" y="83695"/>
                  </a:lnTo>
                  <a:lnTo>
                    <a:pt x="47435" y="48433"/>
                  </a:lnTo>
                  <a:lnTo>
                    <a:pt x="81969" y="21526"/>
                  </a:lnTo>
                  <a:lnTo>
                    <a:pt x="120870" y="5381"/>
                  </a:lnTo>
                  <a:lnTo>
                    <a:pt x="161954" y="0"/>
                  </a:lnTo>
                  <a:lnTo>
                    <a:pt x="203037" y="5381"/>
                  </a:lnTo>
                  <a:lnTo>
                    <a:pt x="241938" y="21526"/>
                  </a:lnTo>
                  <a:lnTo>
                    <a:pt x="276472" y="48433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988868" y="7373549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69" y="5437"/>
                  </a:lnTo>
                  <a:lnTo>
                    <a:pt x="81968" y="21748"/>
                  </a:lnTo>
                  <a:lnTo>
                    <a:pt x="47434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4" y="285204"/>
                  </a:lnTo>
                  <a:lnTo>
                    <a:pt x="81968" y="312389"/>
                  </a:lnTo>
                  <a:lnTo>
                    <a:pt x="120869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8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8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8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988868" y="7373550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069697" y="776564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161953" y="0"/>
                  </a:moveTo>
                  <a:lnTo>
                    <a:pt x="120869" y="5437"/>
                  </a:lnTo>
                  <a:lnTo>
                    <a:pt x="81969" y="21748"/>
                  </a:lnTo>
                  <a:lnTo>
                    <a:pt x="47435" y="48933"/>
                  </a:lnTo>
                  <a:lnTo>
                    <a:pt x="21082" y="84558"/>
                  </a:lnTo>
                  <a:lnTo>
                    <a:pt x="5270" y="124687"/>
                  </a:lnTo>
                  <a:lnTo>
                    <a:pt x="0" y="167068"/>
                  </a:lnTo>
                  <a:lnTo>
                    <a:pt x="5270" y="209449"/>
                  </a:lnTo>
                  <a:lnTo>
                    <a:pt x="21082" y="249579"/>
                  </a:lnTo>
                  <a:lnTo>
                    <a:pt x="47435" y="285204"/>
                  </a:lnTo>
                  <a:lnTo>
                    <a:pt x="81969" y="312389"/>
                  </a:lnTo>
                  <a:lnTo>
                    <a:pt x="120869" y="328700"/>
                  </a:lnTo>
                  <a:lnTo>
                    <a:pt x="161953" y="334137"/>
                  </a:lnTo>
                  <a:lnTo>
                    <a:pt x="203037" y="328700"/>
                  </a:lnTo>
                  <a:lnTo>
                    <a:pt x="241937" y="312389"/>
                  </a:lnTo>
                  <a:lnTo>
                    <a:pt x="276472" y="285204"/>
                  </a:lnTo>
                  <a:lnTo>
                    <a:pt x="302825" y="249579"/>
                  </a:lnTo>
                  <a:lnTo>
                    <a:pt x="318637" y="209449"/>
                  </a:lnTo>
                  <a:lnTo>
                    <a:pt x="323907" y="167068"/>
                  </a:lnTo>
                  <a:lnTo>
                    <a:pt x="318637" y="124687"/>
                  </a:lnTo>
                  <a:lnTo>
                    <a:pt x="302825" y="84558"/>
                  </a:lnTo>
                  <a:lnTo>
                    <a:pt x="276472" y="48933"/>
                  </a:lnTo>
                  <a:lnTo>
                    <a:pt x="241937" y="21748"/>
                  </a:lnTo>
                  <a:lnTo>
                    <a:pt x="203037" y="5437"/>
                  </a:lnTo>
                  <a:lnTo>
                    <a:pt x="16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069697" y="7765648"/>
              <a:ext cx="324485" cy="334645"/>
            </a:xfrm>
            <a:custGeom>
              <a:avLst/>
              <a:gdLst/>
              <a:ahLst/>
              <a:cxnLst/>
              <a:rect l="l" t="t" r="r" b="b"/>
              <a:pathLst>
                <a:path w="324485" h="334645">
                  <a:moveTo>
                    <a:pt x="276473" y="48933"/>
                  </a:moveTo>
                  <a:lnTo>
                    <a:pt x="302826" y="84558"/>
                  </a:lnTo>
                  <a:lnTo>
                    <a:pt x="318637" y="124687"/>
                  </a:lnTo>
                  <a:lnTo>
                    <a:pt x="323908" y="167068"/>
                  </a:lnTo>
                  <a:lnTo>
                    <a:pt x="318637" y="209449"/>
                  </a:lnTo>
                  <a:lnTo>
                    <a:pt x="302826" y="249578"/>
                  </a:lnTo>
                  <a:lnTo>
                    <a:pt x="276473" y="285203"/>
                  </a:lnTo>
                  <a:lnTo>
                    <a:pt x="241938" y="312388"/>
                  </a:lnTo>
                  <a:lnTo>
                    <a:pt x="203037" y="328700"/>
                  </a:lnTo>
                  <a:lnTo>
                    <a:pt x="161954" y="334137"/>
                  </a:lnTo>
                  <a:lnTo>
                    <a:pt x="120870" y="328700"/>
                  </a:lnTo>
                  <a:lnTo>
                    <a:pt x="81969" y="312388"/>
                  </a:lnTo>
                  <a:lnTo>
                    <a:pt x="47435" y="285203"/>
                  </a:lnTo>
                  <a:lnTo>
                    <a:pt x="21082" y="249578"/>
                  </a:lnTo>
                  <a:lnTo>
                    <a:pt x="5270" y="209449"/>
                  </a:lnTo>
                  <a:lnTo>
                    <a:pt x="0" y="167068"/>
                  </a:lnTo>
                  <a:lnTo>
                    <a:pt x="5270" y="124687"/>
                  </a:lnTo>
                  <a:lnTo>
                    <a:pt x="21082" y="84558"/>
                  </a:lnTo>
                  <a:lnTo>
                    <a:pt x="47435" y="48933"/>
                  </a:lnTo>
                  <a:lnTo>
                    <a:pt x="81969" y="21748"/>
                  </a:lnTo>
                  <a:lnTo>
                    <a:pt x="120870" y="5437"/>
                  </a:lnTo>
                  <a:lnTo>
                    <a:pt x="161954" y="0"/>
                  </a:lnTo>
                  <a:lnTo>
                    <a:pt x="203037" y="5437"/>
                  </a:lnTo>
                  <a:lnTo>
                    <a:pt x="241938" y="21748"/>
                  </a:lnTo>
                  <a:lnTo>
                    <a:pt x="276473" y="489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>
            <a:spLocks noGrp="1"/>
          </p:cNvSpPr>
          <p:nvPr>
            <p:ph type="title"/>
          </p:nvPr>
        </p:nvSpPr>
        <p:spPr>
          <a:xfrm>
            <a:off x="800100" y="266192"/>
            <a:ext cx="9634220" cy="526298"/>
          </a:xfrm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altLang="zh-CN" dirty="0"/>
              <a:t>Hamilton</a:t>
            </a:r>
            <a:r>
              <a:rPr lang="en-GB" altLang="zh-CN" spc="290" dirty="0"/>
              <a:t> </a:t>
            </a:r>
            <a:r>
              <a:rPr lang="en-GB" altLang="zh-CN" spc="-20" dirty="0"/>
              <a:t>cycle</a:t>
            </a:r>
            <a:endParaRPr spc="-20" dirty="0"/>
          </a:p>
        </p:txBody>
      </p:sp>
      <p:sp>
        <p:nvSpPr>
          <p:cNvPr id="137" name="object 1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136" name="object 136"/>
          <p:cNvSpPr txBox="1"/>
          <p:nvPr/>
        </p:nvSpPr>
        <p:spPr>
          <a:xfrm>
            <a:off x="6333371" y="9033409"/>
            <a:ext cx="422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yes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Hamilton</a:t>
            </a:r>
            <a:r>
              <a:rPr spc="290" dirty="0"/>
              <a:t> </a:t>
            </a:r>
            <a:r>
              <a:rPr spc="-20" dirty="0"/>
              <a:t>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067625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520950" algn="l"/>
              </a:tabLst>
            </a:pP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YCLE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visits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once?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25484" y="3603184"/>
            <a:ext cx="4113529" cy="4647565"/>
            <a:chOff x="4225484" y="3603184"/>
            <a:chExt cx="4113529" cy="4647565"/>
          </a:xfrm>
        </p:grpSpPr>
        <p:sp>
          <p:nvSpPr>
            <p:cNvPr id="6" name="object 6"/>
            <p:cNvSpPr/>
            <p:nvPr/>
          </p:nvSpPr>
          <p:spPr>
            <a:xfrm>
              <a:off x="4617614" y="6068922"/>
              <a:ext cx="3663950" cy="3175"/>
            </a:xfrm>
            <a:custGeom>
              <a:avLst/>
              <a:gdLst/>
              <a:ahLst/>
              <a:cxnLst/>
              <a:rect l="l" t="t" r="r" b="b"/>
              <a:pathLst>
                <a:path w="3663950" h="3175">
                  <a:moveTo>
                    <a:pt x="0" y="0"/>
                  </a:moveTo>
                  <a:lnTo>
                    <a:pt x="3663668" y="2930"/>
                  </a:lnTo>
                </a:path>
              </a:pathLst>
            </a:custGeom>
            <a:ln w="380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17582" y="3791540"/>
              <a:ext cx="3663950" cy="2540"/>
            </a:xfrm>
            <a:custGeom>
              <a:avLst/>
              <a:gdLst/>
              <a:ahLst/>
              <a:cxnLst/>
              <a:rect l="l" t="t" r="r" b="b"/>
              <a:pathLst>
                <a:path w="3663950" h="2539">
                  <a:moveTo>
                    <a:pt x="0" y="2520"/>
                  </a:moveTo>
                  <a:lnTo>
                    <a:pt x="3663831" y="0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12167" y="3845273"/>
              <a:ext cx="3676015" cy="982344"/>
            </a:xfrm>
            <a:custGeom>
              <a:avLst/>
              <a:gdLst/>
              <a:ahLst/>
              <a:cxnLst/>
              <a:rect l="l" t="t" r="r" b="b"/>
              <a:pathLst>
                <a:path w="3676015" h="982345">
                  <a:moveTo>
                    <a:pt x="0" y="0"/>
                  </a:moveTo>
                  <a:lnTo>
                    <a:pt x="3675673" y="982139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7626" y="4875928"/>
              <a:ext cx="3663950" cy="2540"/>
            </a:xfrm>
            <a:custGeom>
              <a:avLst/>
              <a:gdLst/>
              <a:ahLst/>
              <a:cxnLst/>
              <a:rect l="l" t="t" r="r" b="b"/>
              <a:pathLst>
                <a:path w="3663950" h="2539">
                  <a:moveTo>
                    <a:pt x="0" y="0"/>
                  </a:moveTo>
                  <a:lnTo>
                    <a:pt x="3663656" y="2166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2222" y="4974196"/>
              <a:ext cx="3714750" cy="2080895"/>
            </a:xfrm>
            <a:custGeom>
              <a:avLst/>
              <a:gdLst/>
              <a:ahLst/>
              <a:cxnLst/>
              <a:rect l="l" t="t" r="r" b="b"/>
              <a:pathLst>
                <a:path w="3714750" h="2080895">
                  <a:moveTo>
                    <a:pt x="0" y="2080295"/>
                  </a:moveTo>
                  <a:lnTo>
                    <a:pt x="3714352" y="0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1886" y="6119719"/>
              <a:ext cx="3676015" cy="981710"/>
            </a:xfrm>
            <a:custGeom>
              <a:avLst/>
              <a:gdLst/>
              <a:ahLst/>
              <a:cxnLst/>
              <a:rect l="l" t="t" r="r" b="b"/>
              <a:pathLst>
                <a:path w="3676015" h="981709">
                  <a:moveTo>
                    <a:pt x="0" y="0"/>
                  </a:moveTo>
                  <a:lnTo>
                    <a:pt x="3675880" y="981271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0918" y="5011341"/>
              <a:ext cx="3749040" cy="3147060"/>
            </a:xfrm>
            <a:custGeom>
              <a:avLst/>
              <a:gdLst/>
              <a:ahLst/>
              <a:cxnLst/>
              <a:rect l="l" t="t" r="r" b="b"/>
              <a:pathLst>
                <a:path w="3749040" h="3147059">
                  <a:moveTo>
                    <a:pt x="0" y="3147015"/>
                  </a:moveTo>
                  <a:lnTo>
                    <a:pt x="3748464" y="0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91207" y="3889132"/>
              <a:ext cx="3712845" cy="2084705"/>
            </a:xfrm>
            <a:custGeom>
              <a:avLst/>
              <a:gdLst/>
              <a:ahLst/>
              <a:cxnLst/>
              <a:rect l="l" t="t" r="r" b="b"/>
              <a:pathLst>
                <a:path w="3712845" h="2084704">
                  <a:moveTo>
                    <a:pt x="0" y="2084094"/>
                  </a:moveTo>
                  <a:lnTo>
                    <a:pt x="3712654" y="0"/>
                  </a:lnTo>
                </a:path>
              </a:pathLst>
            </a:custGeom>
            <a:ln w="38099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7637" y="7150449"/>
              <a:ext cx="3663950" cy="1270"/>
            </a:xfrm>
            <a:custGeom>
              <a:avLst/>
              <a:gdLst/>
              <a:ahLst/>
              <a:cxnLst/>
              <a:rect l="l" t="t" r="r" b="b"/>
              <a:pathLst>
                <a:path w="3663950" h="1270">
                  <a:moveTo>
                    <a:pt x="0" y="0"/>
                  </a:moveTo>
                  <a:lnTo>
                    <a:pt x="3663645" y="1245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0376" y="4931647"/>
              <a:ext cx="3679190" cy="1085215"/>
            </a:xfrm>
            <a:custGeom>
              <a:avLst/>
              <a:gdLst/>
              <a:ahLst/>
              <a:cxnLst/>
              <a:rect l="l" t="t" r="r" b="b"/>
              <a:pathLst>
                <a:path w="3679190" h="1085214">
                  <a:moveTo>
                    <a:pt x="0" y="0"/>
                  </a:moveTo>
                  <a:lnTo>
                    <a:pt x="3678811" y="1084705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10114" y="7204655"/>
              <a:ext cx="3678554" cy="1026794"/>
            </a:xfrm>
            <a:custGeom>
              <a:avLst/>
              <a:gdLst/>
              <a:ahLst/>
              <a:cxnLst/>
              <a:rect l="l" t="t" r="r" b="b"/>
              <a:pathLst>
                <a:path w="3678554" h="1026795">
                  <a:moveTo>
                    <a:pt x="0" y="1026768"/>
                  </a:moveTo>
                  <a:lnTo>
                    <a:pt x="3678350" y="0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51944" y="3971528"/>
              <a:ext cx="3763645" cy="4168140"/>
            </a:xfrm>
            <a:custGeom>
              <a:avLst/>
              <a:gdLst/>
              <a:ahLst/>
              <a:cxnLst/>
              <a:rect l="l" t="t" r="r" b="b"/>
              <a:pathLst>
                <a:path w="3763645" h="4168140">
                  <a:moveTo>
                    <a:pt x="0" y="4167681"/>
                  </a:moveTo>
                  <a:lnTo>
                    <a:pt x="3763361" y="0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94482" y="3891593"/>
              <a:ext cx="3712210" cy="2084705"/>
            </a:xfrm>
            <a:custGeom>
              <a:avLst/>
              <a:gdLst/>
              <a:ahLst/>
              <a:cxnLst/>
              <a:rect l="l" t="t" r="r" b="b"/>
              <a:pathLst>
                <a:path w="3712209" h="2084704">
                  <a:moveTo>
                    <a:pt x="0" y="0"/>
                  </a:moveTo>
                  <a:lnTo>
                    <a:pt x="3712176" y="2084242"/>
                  </a:lnTo>
                </a:path>
              </a:pathLst>
            </a:custGeom>
            <a:ln w="3810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30247" y="36079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211778" y="0"/>
                  </a:moveTo>
                  <a:lnTo>
                    <a:pt x="169748" y="0"/>
                  </a:lnTo>
                  <a:lnTo>
                    <a:pt x="128533" y="9176"/>
                  </a:lnTo>
                  <a:lnTo>
                    <a:pt x="89761" y="27530"/>
                  </a:lnTo>
                  <a:lnTo>
                    <a:pt x="55061" y="55061"/>
                  </a:lnTo>
                  <a:lnTo>
                    <a:pt x="27530" y="89761"/>
                  </a:lnTo>
                  <a:lnTo>
                    <a:pt x="9176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6" y="252994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4" y="9176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0247" y="36079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96244" y="8919109"/>
            <a:ext cx="32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no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4714" y="362951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25484" y="5876484"/>
            <a:ext cx="391160" cy="391160"/>
            <a:chOff x="4225484" y="5876484"/>
            <a:chExt cx="391160" cy="391160"/>
          </a:xfrm>
        </p:grpSpPr>
        <p:sp>
          <p:nvSpPr>
            <p:cNvPr id="24" name="object 24"/>
            <p:cNvSpPr/>
            <p:nvPr/>
          </p:nvSpPr>
          <p:spPr>
            <a:xfrm>
              <a:off x="4230247" y="58812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211778" y="0"/>
                  </a:moveTo>
                  <a:lnTo>
                    <a:pt x="169748" y="0"/>
                  </a:lnTo>
                  <a:lnTo>
                    <a:pt x="128533" y="9176"/>
                  </a:lnTo>
                  <a:lnTo>
                    <a:pt x="89761" y="27530"/>
                  </a:lnTo>
                  <a:lnTo>
                    <a:pt x="55061" y="55061"/>
                  </a:lnTo>
                  <a:lnTo>
                    <a:pt x="27530" y="89761"/>
                  </a:lnTo>
                  <a:lnTo>
                    <a:pt x="9176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6" y="252994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4" y="9176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30247" y="58812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52014" y="590535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25484" y="8090235"/>
            <a:ext cx="391160" cy="391160"/>
            <a:chOff x="4225484" y="8090235"/>
            <a:chExt cx="391160" cy="391160"/>
          </a:xfrm>
        </p:grpSpPr>
        <p:sp>
          <p:nvSpPr>
            <p:cNvPr id="28" name="object 28"/>
            <p:cNvSpPr/>
            <p:nvPr/>
          </p:nvSpPr>
          <p:spPr>
            <a:xfrm>
              <a:off x="4230247" y="809499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6"/>
                  </a:lnTo>
                  <a:lnTo>
                    <a:pt x="89761" y="27530"/>
                  </a:lnTo>
                  <a:lnTo>
                    <a:pt x="55061" y="55061"/>
                  </a:lnTo>
                  <a:lnTo>
                    <a:pt x="27530" y="89761"/>
                  </a:lnTo>
                  <a:lnTo>
                    <a:pt x="9176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6" y="252994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4" y="9176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30247" y="809499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64714" y="812249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82430" y="3603184"/>
            <a:ext cx="391160" cy="391160"/>
            <a:chOff x="8282430" y="3603184"/>
            <a:chExt cx="391160" cy="391160"/>
          </a:xfrm>
        </p:grpSpPr>
        <p:sp>
          <p:nvSpPr>
            <p:cNvPr id="32" name="object 32"/>
            <p:cNvSpPr/>
            <p:nvPr/>
          </p:nvSpPr>
          <p:spPr>
            <a:xfrm>
              <a:off x="8287191" y="36079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211779" y="0"/>
                  </a:moveTo>
                  <a:lnTo>
                    <a:pt x="169749" y="0"/>
                  </a:lnTo>
                  <a:lnTo>
                    <a:pt x="128534" y="9176"/>
                  </a:lnTo>
                  <a:lnTo>
                    <a:pt x="89762" y="27530"/>
                  </a:lnTo>
                  <a:lnTo>
                    <a:pt x="55062" y="55061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2" y="353996"/>
                  </a:lnTo>
                  <a:lnTo>
                    <a:pt x="128534" y="372350"/>
                  </a:lnTo>
                  <a:lnTo>
                    <a:pt x="169749" y="381527"/>
                  </a:lnTo>
                  <a:lnTo>
                    <a:pt x="211779" y="381527"/>
                  </a:lnTo>
                  <a:lnTo>
                    <a:pt x="252995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8"/>
                  </a:lnTo>
                  <a:lnTo>
                    <a:pt x="381528" y="169748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5" y="9176"/>
                  </a:lnTo>
                  <a:lnTo>
                    <a:pt x="21177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87192" y="36079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95958" y="3623938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0" dirty="0">
                <a:latin typeface="Times New Roman"/>
                <a:cs typeface="Times New Roman"/>
              </a:rPr>
              <a:t>1</a:t>
            </a:r>
            <a:r>
              <a:rPr sz="1800" spc="-710" dirty="0">
                <a:latin typeface="Symbol"/>
                <a:cs typeface="Symbol"/>
              </a:rPr>
              <a:t>ʹ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82430" y="5876484"/>
            <a:ext cx="391160" cy="391160"/>
            <a:chOff x="8282430" y="5876484"/>
            <a:chExt cx="391160" cy="391160"/>
          </a:xfrm>
        </p:grpSpPr>
        <p:sp>
          <p:nvSpPr>
            <p:cNvPr id="36" name="object 36"/>
            <p:cNvSpPr/>
            <p:nvPr/>
          </p:nvSpPr>
          <p:spPr>
            <a:xfrm>
              <a:off x="8287191" y="58812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211779" y="0"/>
                  </a:moveTo>
                  <a:lnTo>
                    <a:pt x="169749" y="0"/>
                  </a:lnTo>
                  <a:lnTo>
                    <a:pt x="128534" y="9176"/>
                  </a:lnTo>
                  <a:lnTo>
                    <a:pt x="89762" y="27530"/>
                  </a:lnTo>
                  <a:lnTo>
                    <a:pt x="55062" y="55061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2" y="353996"/>
                  </a:lnTo>
                  <a:lnTo>
                    <a:pt x="128534" y="372350"/>
                  </a:lnTo>
                  <a:lnTo>
                    <a:pt x="169749" y="381527"/>
                  </a:lnTo>
                  <a:lnTo>
                    <a:pt x="211779" y="381527"/>
                  </a:lnTo>
                  <a:lnTo>
                    <a:pt x="252995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8"/>
                  </a:lnTo>
                  <a:lnTo>
                    <a:pt x="381528" y="169748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5" y="9176"/>
                  </a:lnTo>
                  <a:lnTo>
                    <a:pt x="21177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87192" y="58812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408658" y="5912477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0" dirty="0">
                <a:latin typeface="Times New Roman"/>
                <a:cs typeface="Times New Roman"/>
              </a:rPr>
              <a:t>3</a:t>
            </a:r>
            <a:r>
              <a:rPr sz="1800" spc="-710" dirty="0">
                <a:latin typeface="Symbol"/>
                <a:cs typeface="Symbol"/>
              </a:rPr>
              <a:t>ʹ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25484" y="4682684"/>
            <a:ext cx="391160" cy="391160"/>
            <a:chOff x="4225484" y="4682684"/>
            <a:chExt cx="391160" cy="391160"/>
          </a:xfrm>
        </p:grpSpPr>
        <p:sp>
          <p:nvSpPr>
            <p:cNvPr id="40" name="object 40"/>
            <p:cNvSpPr/>
            <p:nvPr/>
          </p:nvSpPr>
          <p:spPr>
            <a:xfrm>
              <a:off x="4230247" y="46874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211778" y="0"/>
                  </a:moveTo>
                  <a:lnTo>
                    <a:pt x="169748" y="0"/>
                  </a:lnTo>
                  <a:lnTo>
                    <a:pt x="128533" y="9176"/>
                  </a:lnTo>
                  <a:lnTo>
                    <a:pt x="89761" y="27530"/>
                  </a:lnTo>
                  <a:lnTo>
                    <a:pt x="55061" y="55061"/>
                  </a:lnTo>
                  <a:lnTo>
                    <a:pt x="27530" y="89761"/>
                  </a:lnTo>
                  <a:lnTo>
                    <a:pt x="9176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6" y="252994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4" y="9176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30247" y="46874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352014" y="471325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225484" y="6955984"/>
            <a:ext cx="391160" cy="391160"/>
            <a:chOff x="4225484" y="6955984"/>
            <a:chExt cx="391160" cy="391160"/>
          </a:xfrm>
        </p:grpSpPr>
        <p:sp>
          <p:nvSpPr>
            <p:cNvPr id="44" name="object 44"/>
            <p:cNvSpPr/>
            <p:nvPr/>
          </p:nvSpPr>
          <p:spPr>
            <a:xfrm>
              <a:off x="4230247" y="69607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6"/>
                  </a:lnTo>
                  <a:lnTo>
                    <a:pt x="89761" y="27530"/>
                  </a:lnTo>
                  <a:lnTo>
                    <a:pt x="55061" y="55061"/>
                  </a:lnTo>
                  <a:lnTo>
                    <a:pt x="27530" y="89761"/>
                  </a:lnTo>
                  <a:lnTo>
                    <a:pt x="9176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6" y="252994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4" y="9176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230247" y="69607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352014" y="698909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282430" y="4682684"/>
            <a:ext cx="391160" cy="391160"/>
            <a:chOff x="8282430" y="4682684"/>
            <a:chExt cx="391160" cy="391160"/>
          </a:xfrm>
        </p:grpSpPr>
        <p:sp>
          <p:nvSpPr>
            <p:cNvPr id="48" name="object 48"/>
            <p:cNvSpPr/>
            <p:nvPr/>
          </p:nvSpPr>
          <p:spPr>
            <a:xfrm>
              <a:off x="8287191" y="46874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211779" y="0"/>
                  </a:moveTo>
                  <a:lnTo>
                    <a:pt x="169749" y="0"/>
                  </a:lnTo>
                  <a:lnTo>
                    <a:pt x="128534" y="9176"/>
                  </a:lnTo>
                  <a:lnTo>
                    <a:pt x="89762" y="27530"/>
                  </a:lnTo>
                  <a:lnTo>
                    <a:pt x="55062" y="55061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2" y="353996"/>
                  </a:lnTo>
                  <a:lnTo>
                    <a:pt x="128534" y="372350"/>
                  </a:lnTo>
                  <a:lnTo>
                    <a:pt x="169749" y="381527"/>
                  </a:lnTo>
                  <a:lnTo>
                    <a:pt x="211779" y="381527"/>
                  </a:lnTo>
                  <a:lnTo>
                    <a:pt x="252995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8"/>
                  </a:lnTo>
                  <a:lnTo>
                    <a:pt x="381528" y="169748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5" y="9176"/>
                  </a:lnTo>
                  <a:lnTo>
                    <a:pt x="21177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87192" y="46874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408658" y="4720371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0" dirty="0">
                <a:latin typeface="Times New Roman"/>
                <a:cs typeface="Times New Roman"/>
              </a:rPr>
              <a:t>2</a:t>
            </a:r>
            <a:r>
              <a:rPr sz="1800" spc="-710" dirty="0">
                <a:latin typeface="Symbol"/>
                <a:cs typeface="Symbol"/>
              </a:rPr>
              <a:t>ʹ</a:t>
            </a:r>
            <a:endParaRPr sz="1800">
              <a:latin typeface="Symbol"/>
              <a:cs typeface="Symbo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282430" y="6955984"/>
            <a:ext cx="391160" cy="391160"/>
            <a:chOff x="8282430" y="6955984"/>
            <a:chExt cx="391160" cy="391160"/>
          </a:xfrm>
        </p:grpSpPr>
        <p:sp>
          <p:nvSpPr>
            <p:cNvPr id="52" name="object 52"/>
            <p:cNvSpPr/>
            <p:nvPr/>
          </p:nvSpPr>
          <p:spPr>
            <a:xfrm>
              <a:off x="8287191" y="69607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211779" y="0"/>
                  </a:moveTo>
                  <a:lnTo>
                    <a:pt x="169749" y="0"/>
                  </a:lnTo>
                  <a:lnTo>
                    <a:pt x="128534" y="9176"/>
                  </a:lnTo>
                  <a:lnTo>
                    <a:pt x="89762" y="27530"/>
                  </a:lnTo>
                  <a:lnTo>
                    <a:pt x="55062" y="55061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2" y="353996"/>
                  </a:lnTo>
                  <a:lnTo>
                    <a:pt x="128534" y="372350"/>
                  </a:lnTo>
                  <a:lnTo>
                    <a:pt x="169749" y="381527"/>
                  </a:lnTo>
                  <a:lnTo>
                    <a:pt x="211779" y="381527"/>
                  </a:lnTo>
                  <a:lnTo>
                    <a:pt x="252995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8"/>
                  </a:lnTo>
                  <a:lnTo>
                    <a:pt x="381528" y="169748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1"/>
                  </a:lnTo>
                  <a:lnTo>
                    <a:pt x="291766" y="27530"/>
                  </a:lnTo>
                  <a:lnTo>
                    <a:pt x="252995" y="9176"/>
                  </a:lnTo>
                  <a:lnTo>
                    <a:pt x="211779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287192" y="6960747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408658" y="6996211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0" dirty="0">
                <a:latin typeface="Times New Roman"/>
                <a:cs typeface="Times New Roman"/>
              </a:rPr>
              <a:t>4</a:t>
            </a:r>
            <a:r>
              <a:rPr sz="1800" spc="-710" dirty="0">
                <a:latin typeface="Symbol"/>
                <a:cs typeface="Symbol"/>
              </a:rPr>
              <a:t>ʹ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30" dirty="0"/>
              <a:t> </a:t>
            </a:r>
            <a:r>
              <a:rPr dirty="0"/>
              <a:t>Hamilton</a:t>
            </a:r>
            <a:r>
              <a:rPr spc="135" dirty="0"/>
              <a:t> </a:t>
            </a:r>
            <a:r>
              <a:rPr dirty="0"/>
              <a:t>cycle</a:t>
            </a:r>
            <a:r>
              <a:rPr spc="130" dirty="0"/>
              <a:t> </a:t>
            </a:r>
            <a:r>
              <a:rPr dirty="0"/>
              <a:t>reduces</a:t>
            </a:r>
            <a:r>
              <a:rPr spc="135" dirty="0"/>
              <a:t> </a:t>
            </a:r>
            <a:r>
              <a:rPr spc="50" dirty="0"/>
              <a:t>to</a:t>
            </a:r>
            <a:r>
              <a:rPr spc="135" dirty="0"/>
              <a:t> </a:t>
            </a:r>
            <a:r>
              <a:rPr dirty="0"/>
              <a:t>Hamilton</a:t>
            </a:r>
            <a:r>
              <a:rPr spc="130" dirty="0"/>
              <a:t> </a:t>
            </a:r>
            <a:r>
              <a:rPr spc="-10" dirty="0"/>
              <a:t>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0" y="1221740"/>
            <a:ext cx="1124267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30480">
              <a:lnSpc>
                <a:spcPct val="131900"/>
              </a:lnSpc>
              <a:spcBef>
                <a:spcPts val="100"/>
              </a:spcBef>
              <a:tabLst>
                <a:tab pos="3893820" algn="l"/>
              </a:tabLst>
            </a:pP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D</a:t>
            </a:r>
            <a:r>
              <a:rPr sz="19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IRECTED</a:t>
            </a:r>
            <a:r>
              <a:rPr sz="2400" spc="-3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H</a:t>
            </a:r>
            <a:r>
              <a:rPr sz="19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AMILTON</a:t>
            </a:r>
            <a:r>
              <a:rPr sz="2400" spc="-7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YCLE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exist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visits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16700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30" dirty="0">
                <a:latin typeface="Lucida Sans Unicode"/>
                <a:cs typeface="Lucida Sans Unicode"/>
              </a:rPr>
              <a:t>D</a:t>
            </a:r>
            <a:r>
              <a:rPr sz="1900" spc="-30" dirty="0">
                <a:latin typeface="Lucida Sans Unicode"/>
                <a:cs typeface="Lucida Sans Unicode"/>
              </a:rPr>
              <a:t>IRECTED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1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517" baseline="-19097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H</a:t>
            </a:r>
            <a:r>
              <a:rPr sz="1900" spc="-30" dirty="0">
                <a:latin typeface="Lucida Sans Unicode"/>
                <a:cs typeface="Lucida Sans Unicode"/>
              </a:rPr>
              <a:t>AMILTON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55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nodes.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07337" y="6592464"/>
            <a:ext cx="466090" cy="466090"/>
            <a:chOff x="7907337" y="6592464"/>
            <a:chExt cx="466090" cy="466090"/>
          </a:xfrm>
        </p:grpSpPr>
        <p:sp>
          <p:nvSpPr>
            <p:cNvPr id="6" name="object 6"/>
            <p:cNvSpPr/>
            <p:nvPr/>
          </p:nvSpPr>
          <p:spPr>
            <a:xfrm>
              <a:off x="79121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1" y="4174"/>
                  </a:lnTo>
                  <a:lnTo>
                    <a:pt x="142225" y="16697"/>
                  </a:lnTo>
                  <a:lnTo>
                    <a:pt x="102562" y="37568"/>
                  </a:lnTo>
                  <a:lnTo>
                    <a:pt x="66790" y="66789"/>
                  </a:lnTo>
                  <a:lnTo>
                    <a:pt x="37569" y="102561"/>
                  </a:lnTo>
                  <a:lnTo>
                    <a:pt x="16697" y="142224"/>
                  </a:lnTo>
                  <a:lnTo>
                    <a:pt x="4174" y="184481"/>
                  </a:lnTo>
                  <a:lnTo>
                    <a:pt x="0" y="228034"/>
                  </a:lnTo>
                  <a:lnTo>
                    <a:pt x="4174" y="271588"/>
                  </a:lnTo>
                  <a:lnTo>
                    <a:pt x="16697" y="313844"/>
                  </a:lnTo>
                  <a:lnTo>
                    <a:pt x="37569" y="353507"/>
                  </a:lnTo>
                  <a:lnTo>
                    <a:pt x="66790" y="389280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1" y="451896"/>
                  </a:lnTo>
                  <a:lnTo>
                    <a:pt x="228035" y="456070"/>
                  </a:lnTo>
                  <a:lnTo>
                    <a:pt x="271588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0"/>
                  </a:lnTo>
                  <a:lnTo>
                    <a:pt x="418501" y="353507"/>
                  </a:lnTo>
                  <a:lnTo>
                    <a:pt x="439373" y="313844"/>
                  </a:lnTo>
                  <a:lnTo>
                    <a:pt x="451896" y="271588"/>
                  </a:lnTo>
                  <a:lnTo>
                    <a:pt x="456070" y="228034"/>
                  </a:lnTo>
                  <a:lnTo>
                    <a:pt x="451896" y="184481"/>
                  </a:lnTo>
                  <a:lnTo>
                    <a:pt x="439373" y="142224"/>
                  </a:lnTo>
                  <a:lnTo>
                    <a:pt x="418501" y="102561"/>
                  </a:lnTo>
                  <a:lnTo>
                    <a:pt x="389281" y="66789"/>
                  </a:lnTo>
                  <a:lnTo>
                    <a:pt x="353508" y="37568"/>
                  </a:lnTo>
                  <a:lnTo>
                    <a:pt x="313845" y="16697"/>
                  </a:lnTo>
                  <a:lnTo>
                    <a:pt x="271588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21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94580" y="6680144"/>
            <a:ext cx="296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7" baseline="1234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2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67437" y="5400357"/>
            <a:ext cx="466090" cy="466090"/>
            <a:chOff x="6167437" y="5400357"/>
            <a:chExt cx="466090" cy="466090"/>
          </a:xfrm>
        </p:grpSpPr>
        <p:sp>
          <p:nvSpPr>
            <p:cNvPr id="10" name="object 10"/>
            <p:cNvSpPr/>
            <p:nvPr/>
          </p:nvSpPr>
          <p:spPr>
            <a:xfrm>
              <a:off x="6172200" y="540512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228035" y="0"/>
                  </a:moveTo>
                  <a:lnTo>
                    <a:pt x="184481" y="4174"/>
                  </a:lnTo>
                  <a:lnTo>
                    <a:pt x="142225" y="16697"/>
                  </a:lnTo>
                  <a:lnTo>
                    <a:pt x="102562" y="37569"/>
                  </a:lnTo>
                  <a:lnTo>
                    <a:pt x="66790" y="66790"/>
                  </a:lnTo>
                  <a:lnTo>
                    <a:pt x="37569" y="102562"/>
                  </a:lnTo>
                  <a:lnTo>
                    <a:pt x="16697" y="142225"/>
                  </a:lnTo>
                  <a:lnTo>
                    <a:pt x="4174" y="184481"/>
                  </a:lnTo>
                  <a:lnTo>
                    <a:pt x="0" y="228035"/>
                  </a:lnTo>
                  <a:lnTo>
                    <a:pt x="4174" y="271588"/>
                  </a:lnTo>
                  <a:lnTo>
                    <a:pt x="16697" y="313845"/>
                  </a:lnTo>
                  <a:lnTo>
                    <a:pt x="37569" y="353508"/>
                  </a:lnTo>
                  <a:lnTo>
                    <a:pt x="66790" y="389281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1" y="451896"/>
                  </a:lnTo>
                  <a:lnTo>
                    <a:pt x="228035" y="456070"/>
                  </a:lnTo>
                  <a:lnTo>
                    <a:pt x="271588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1"/>
                  </a:lnTo>
                  <a:lnTo>
                    <a:pt x="418501" y="353508"/>
                  </a:lnTo>
                  <a:lnTo>
                    <a:pt x="439373" y="313845"/>
                  </a:lnTo>
                  <a:lnTo>
                    <a:pt x="451896" y="271588"/>
                  </a:lnTo>
                  <a:lnTo>
                    <a:pt x="456070" y="228035"/>
                  </a:lnTo>
                  <a:lnTo>
                    <a:pt x="451896" y="184481"/>
                  </a:lnTo>
                  <a:lnTo>
                    <a:pt x="439373" y="142225"/>
                  </a:lnTo>
                  <a:lnTo>
                    <a:pt x="418501" y="102562"/>
                  </a:lnTo>
                  <a:lnTo>
                    <a:pt x="389281" y="66790"/>
                  </a:lnTo>
                  <a:lnTo>
                    <a:pt x="353508" y="37569"/>
                  </a:lnTo>
                  <a:lnTo>
                    <a:pt x="313845" y="16697"/>
                  </a:lnTo>
                  <a:lnTo>
                    <a:pt x="271588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2200" y="540512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03388" y="548803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0" baseline="12345" dirty="0">
                <a:latin typeface="Times New Roman"/>
                <a:cs typeface="Times New Roman"/>
              </a:rPr>
              <a:t>a</a:t>
            </a:r>
            <a:r>
              <a:rPr sz="1200" i="1" spc="-20" dirty="0">
                <a:latin typeface="Times New Roman"/>
                <a:cs typeface="Times New Roman"/>
              </a:rPr>
              <a:t>out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54737" y="6592464"/>
            <a:ext cx="466090" cy="466090"/>
            <a:chOff x="6154737" y="6592464"/>
            <a:chExt cx="466090" cy="466090"/>
          </a:xfrm>
        </p:grpSpPr>
        <p:sp>
          <p:nvSpPr>
            <p:cNvPr id="14" name="object 14"/>
            <p:cNvSpPr/>
            <p:nvPr/>
          </p:nvSpPr>
          <p:spPr>
            <a:xfrm>
              <a:off x="61595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1" y="4174"/>
                  </a:lnTo>
                  <a:lnTo>
                    <a:pt x="142225" y="16697"/>
                  </a:lnTo>
                  <a:lnTo>
                    <a:pt x="102562" y="37568"/>
                  </a:lnTo>
                  <a:lnTo>
                    <a:pt x="66790" y="66789"/>
                  </a:lnTo>
                  <a:lnTo>
                    <a:pt x="37569" y="102561"/>
                  </a:lnTo>
                  <a:lnTo>
                    <a:pt x="16697" y="142224"/>
                  </a:lnTo>
                  <a:lnTo>
                    <a:pt x="4174" y="184481"/>
                  </a:lnTo>
                  <a:lnTo>
                    <a:pt x="0" y="228034"/>
                  </a:lnTo>
                  <a:lnTo>
                    <a:pt x="4174" y="271588"/>
                  </a:lnTo>
                  <a:lnTo>
                    <a:pt x="16697" y="313844"/>
                  </a:lnTo>
                  <a:lnTo>
                    <a:pt x="37569" y="353507"/>
                  </a:lnTo>
                  <a:lnTo>
                    <a:pt x="66790" y="389280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1" y="451896"/>
                  </a:lnTo>
                  <a:lnTo>
                    <a:pt x="228035" y="456070"/>
                  </a:lnTo>
                  <a:lnTo>
                    <a:pt x="271588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0"/>
                  </a:lnTo>
                  <a:lnTo>
                    <a:pt x="418501" y="353507"/>
                  </a:lnTo>
                  <a:lnTo>
                    <a:pt x="439373" y="313844"/>
                  </a:lnTo>
                  <a:lnTo>
                    <a:pt x="451896" y="271588"/>
                  </a:lnTo>
                  <a:lnTo>
                    <a:pt x="456070" y="228034"/>
                  </a:lnTo>
                  <a:lnTo>
                    <a:pt x="451896" y="184481"/>
                  </a:lnTo>
                  <a:lnTo>
                    <a:pt x="439373" y="142224"/>
                  </a:lnTo>
                  <a:lnTo>
                    <a:pt x="418501" y="102561"/>
                  </a:lnTo>
                  <a:lnTo>
                    <a:pt x="389281" y="66789"/>
                  </a:lnTo>
                  <a:lnTo>
                    <a:pt x="353508" y="37568"/>
                  </a:lnTo>
                  <a:lnTo>
                    <a:pt x="313845" y="16697"/>
                  </a:lnTo>
                  <a:lnTo>
                    <a:pt x="271588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95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85326" y="6692844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0" baseline="12345" dirty="0">
                <a:latin typeface="Times New Roman"/>
                <a:cs typeface="Times New Roman"/>
              </a:rPr>
              <a:t>b</a:t>
            </a:r>
            <a:r>
              <a:rPr sz="1200" i="1" spc="-20" dirty="0">
                <a:latin typeface="Times New Roman"/>
                <a:cs typeface="Times New Roman"/>
              </a:rPr>
              <a:t>out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67437" y="7513637"/>
            <a:ext cx="466090" cy="466090"/>
            <a:chOff x="6167437" y="7513637"/>
            <a:chExt cx="466090" cy="466090"/>
          </a:xfrm>
        </p:grpSpPr>
        <p:sp>
          <p:nvSpPr>
            <p:cNvPr id="18" name="object 18"/>
            <p:cNvSpPr/>
            <p:nvPr/>
          </p:nvSpPr>
          <p:spPr>
            <a:xfrm>
              <a:off x="6172200" y="751840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1" y="4174"/>
                  </a:lnTo>
                  <a:lnTo>
                    <a:pt x="142225" y="16697"/>
                  </a:lnTo>
                  <a:lnTo>
                    <a:pt x="102562" y="37569"/>
                  </a:lnTo>
                  <a:lnTo>
                    <a:pt x="66790" y="66790"/>
                  </a:lnTo>
                  <a:lnTo>
                    <a:pt x="37569" y="102562"/>
                  </a:lnTo>
                  <a:lnTo>
                    <a:pt x="16697" y="142225"/>
                  </a:lnTo>
                  <a:lnTo>
                    <a:pt x="4174" y="184481"/>
                  </a:lnTo>
                  <a:lnTo>
                    <a:pt x="0" y="228035"/>
                  </a:lnTo>
                  <a:lnTo>
                    <a:pt x="4174" y="271588"/>
                  </a:lnTo>
                  <a:lnTo>
                    <a:pt x="16697" y="313845"/>
                  </a:lnTo>
                  <a:lnTo>
                    <a:pt x="37569" y="353508"/>
                  </a:lnTo>
                  <a:lnTo>
                    <a:pt x="66790" y="389281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1" y="451896"/>
                  </a:lnTo>
                  <a:lnTo>
                    <a:pt x="228035" y="456070"/>
                  </a:lnTo>
                  <a:lnTo>
                    <a:pt x="271588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1"/>
                  </a:lnTo>
                  <a:lnTo>
                    <a:pt x="418501" y="353508"/>
                  </a:lnTo>
                  <a:lnTo>
                    <a:pt x="439373" y="313845"/>
                  </a:lnTo>
                  <a:lnTo>
                    <a:pt x="451896" y="271588"/>
                  </a:lnTo>
                  <a:lnTo>
                    <a:pt x="456070" y="228035"/>
                  </a:lnTo>
                  <a:lnTo>
                    <a:pt x="451896" y="184481"/>
                  </a:lnTo>
                  <a:lnTo>
                    <a:pt x="439373" y="142225"/>
                  </a:lnTo>
                  <a:lnTo>
                    <a:pt x="418501" y="102562"/>
                  </a:lnTo>
                  <a:lnTo>
                    <a:pt x="389281" y="66790"/>
                  </a:lnTo>
                  <a:lnTo>
                    <a:pt x="353508" y="37569"/>
                  </a:lnTo>
                  <a:lnTo>
                    <a:pt x="313845" y="16697"/>
                  </a:lnTo>
                  <a:lnTo>
                    <a:pt x="271588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72200" y="7518400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09805" y="7609500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0" baseline="12345" dirty="0">
                <a:latin typeface="Times New Roman"/>
                <a:cs typeface="Times New Roman"/>
              </a:rPr>
              <a:t>c</a:t>
            </a:r>
            <a:r>
              <a:rPr sz="1200" i="1" spc="-20" dirty="0">
                <a:latin typeface="Times New Roman"/>
                <a:cs typeface="Times New Roman"/>
              </a:rPr>
              <a:t>out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965975" y="7305922"/>
            <a:ext cx="466090" cy="466090"/>
            <a:chOff x="11965975" y="7305922"/>
            <a:chExt cx="466090" cy="466090"/>
          </a:xfrm>
        </p:grpSpPr>
        <p:sp>
          <p:nvSpPr>
            <p:cNvPr id="22" name="object 22"/>
            <p:cNvSpPr/>
            <p:nvPr/>
          </p:nvSpPr>
          <p:spPr>
            <a:xfrm>
              <a:off x="11970738" y="7310683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2" y="4174"/>
                  </a:lnTo>
                  <a:lnTo>
                    <a:pt x="142225" y="16697"/>
                  </a:lnTo>
                  <a:lnTo>
                    <a:pt x="102562" y="37569"/>
                  </a:lnTo>
                  <a:lnTo>
                    <a:pt x="66790" y="66790"/>
                  </a:lnTo>
                  <a:lnTo>
                    <a:pt x="37569" y="102562"/>
                  </a:lnTo>
                  <a:lnTo>
                    <a:pt x="16697" y="142225"/>
                  </a:lnTo>
                  <a:lnTo>
                    <a:pt x="4174" y="184482"/>
                  </a:lnTo>
                  <a:lnTo>
                    <a:pt x="0" y="228035"/>
                  </a:lnTo>
                  <a:lnTo>
                    <a:pt x="4174" y="271589"/>
                  </a:lnTo>
                  <a:lnTo>
                    <a:pt x="16697" y="313845"/>
                  </a:lnTo>
                  <a:lnTo>
                    <a:pt x="37569" y="353508"/>
                  </a:lnTo>
                  <a:lnTo>
                    <a:pt x="66790" y="389281"/>
                  </a:lnTo>
                  <a:lnTo>
                    <a:pt x="102562" y="418502"/>
                  </a:lnTo>
                  <a:lnTo>
                    <a:pt x="142225" y="439374"/>
                  </a:lnTo>
                  <a:lnTo>
                    <a:pt x="184482" y="451897"/>
                  </a:lnTo>
                  <a:lnTo>
                    <a:pt x="228035" y="456071"/>
                  </a:lnTo>
                  <a:lnTo>
                    <a:pt x="271589" y="451897"/>
                  </a:lnTo>
                  <a:lnTo>
                    <a:pt x="313845" y="439374"/>
                  </a:lnTo>
                  <a:lnTo>
                    <a:pt x="353508" y="418502"/>
                  </a:lnTo>
                  <a:lnTo>
                    <a:pt x="389281" y="389281"/>
                  </a:lnTo>
                  <a:lnTo>
                    <a:pt x="418502" y="353508"/>
                  </a:lnTo>
                  <a:lnTo>
                    <a:pt x="439374" y="313845"/>
                  </a:lnTo>
                  <a:lnTo>
                    <a:pt x="451897" y="271589"/>
                  </a:lnTo>
                  <a:lnTo>
                    <a:pt x="456071" y="228035"/>
                  </a:lnTo>
                  <a:lnTo>
                    <a:pt x="451897" y="184482"/>
                  </a:lnTo>
                  <a:lnTo>
                    <a:pt x="439374" y="142225"/>
                  </a:lnTo>
                  <a:lnTo>
                    <a:pt x="418502" y="102562"/>
                  </a:lnTo>
                  <a:lnTo>
                    <a:pt x="389281" y="66790"/>
                  </a:lnTo>
                  <a:lnTo>
                    <a:pt x="353508" y="37569"/>
                  </a:lnTo>
                  <a:lnTo>
                    <a:pt x="313845" y="16697"/>
                  </a:lnTo>
                  <a:lnTo>
                    <a:pt x="271589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70738" y="7310684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054066" y="7393600"/>
            <a:ext cx="296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7" baseline="1234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2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47610" y="6592464"/>
            <a:ext cx="466090" cy="466090"/>
            <a:chOff x="9247610" y="6592464"/>
            <a:chExt cx="466090" cy="466090"/>
          </a:xfrm>
        </p:grpSpPr>
        <p:sp>
          <p:nvSpPr>
            <p:cNvPr id="26" name="object 26"/>
            <p:cNvSpPr/>
            <p:nvPr/>
          </p:nvSpPr>
          <p:spPr>
            <a:xfrm>
              <a:off x="9252373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2" y="4174"/>
                  </a:lnTo>
                  <a:lnTo>
                    <a:pt x="142225" y="16697"/>
                  </a:lnTo>
                  <a:lnTo>
                    <a:pt x="102562" y="37568"/>
                  </a:lnTo>
                  <a:lnTo>
                    <a:pt x="66790" y="66789"/>
                  </a:lnTo>
                  <a:lnTo>
                    <a:pt x="37569" y="102561"/>
                  </a:lnTo>
                  <a:lnTo>
                    <a:pt x="16697" y="142224"/>
                  </a:lnTo>
                  <a:lnTo>
                    <a:pt x="4174" y="184481"/>
                  </a:lnTo>
                  <a:lnTo>
                    <a:pt x="0" y="228034"/>
                  </a:lnTo>
                  <a:lnTo>
                    <a:pt x="4174" y="271588"/>
                  </a:lnTo>
                  <a:lnTo>
                    <a:pt x="16697" y="313844"/>
                  </a:lnTo>
                  <a:lnTo>
                    <a:pt x="37569" y="353507"/>
                  </a:lnTo>
                  <a:lnTo>
                    <a:pt x="66790" y="389280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2" y="451896"/>
                  </a:lnTo>
                  <a:lnTo>
                    <a:pt x="228035" y="456070"/>
                  </a:lnTo>
                  <a:lnTo>
                    <a:pt x="271589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0"/>
                  </a:lnTo>
                  <a:lnTo>
                    <a:pt x="418502" y="353507"/>
                  </a:lnTo>
                  <a:lnTo>
                    <a:pt x="439374" y="313844"/>
                  </a:lnTo>
                  <a:lnTo>
                    <a:pt x="451897" y="271588"/>
                  </a:lnTo>
                  <a:lnTo>
                    <a:pt x="456071" y="228034"/>
                  </a:lnTo>
                  <a:lnTo>
                    <a:pt x="451897" y="184481"/>
                  </a:lnTo>
                  <a:lnTo>
                    <a:pt x="439374" y="142224"/>
                  </a:lnTo>
                  <a:lnTo>
                    <a:pt x="418502" y="102561"/>
                  </a:lnTo>
                  <a:lnTo>
                    <a:pt x="389281" y="66789"/>
                  </a:lnTo>
                  <a:lnTo>
                    <a:pt x="353508" y="37568"/>
                  </a:lnTo>
                  <a:lnTo>
                    <a:pt x="313845" y="16697"/>
                  </a:lnTo>
                  <a:lnTo>
                    <a:pt x="271589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52373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33070" y="6661008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612437" y="6592464"/>
            <a:ext cx="466090" cy="466090"/>
            <a:chOff x="10612437" y="6592464"/>
            <a:chExt cx="466090" cy="466090"/>
          </a:xfrm>
        </p:grpSpPr>
        <p:sp>
          <p:nvSpPr>
            <p:cNvPr id="30" name="object 30"/>
            <p:cNvSpPr/>
            <p:nvPr/>
          </p:nvSpPr>
          <p:spPr>
            <a:xfrm>
              <a:off x="106172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228035" y="0"/>
                  </a:moveTo>
                  <a:lnTo>
                    <a:pt x="184481" y="4174"/>
                  </a:lnTo>
                  <a:lnTo>
                    <a:pt x="142225" y="16697"/>
                  </a:lnTo>
                  <a:lnTo>
                    <a:pt x="102562" y="37568"/>
                  </a:lnTo>
                  <a:lnTo>
                    <a:pt x="66790" y="66789"/>
                  </a:lnTo>
                  <a:lnTo>
                    <a:pt x="37569" y="102561"/>
                  </a:lnTo>
                  <a:lnTo>
                    <a:pt x="16697" y="142224"/>
                  </a:lnTo>
                  <a:lnTo>
                    <a:pt x="4174" y="184481"/>
                  </a:lnTo>
                  <a:lnTo>
                    <a:pt x="0" y="228034"/>
                  </a:lnTo>
                  <a:lnTo>
                    <a:pt x="4174" y="271588"/>
                  </a:lnTo>
                  <a:lnTo>
                    <a:pt x="16697" y="313844"/>
                  </a:lnTo>
                  <a:lnTo>
                    <a:pt x="37569" y="353507"/>
                  </a:lnTo>
                  <a:lnTo>
                    <a:pt x="66790" y="389280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1" y="451896"/>
                  </a:lnTo>
                  <a:lnTo>
                    <a:pt x="228035" y="456070"/>
                  </a:lnTo>
                  <a:lnTo>
                    <a:pt x="271588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0"/>
                  </a:lnTo>
                  <a:lnTo>
                    <a:pt x="418501" y="353507"/>
                  </a:lnTo>
                  <a:lnTo>
                    <a:pt x="439373" y="313844"/>
                  </a:lnTo>
                  <a:lnTo>
                    <a:pt x="451896" y="271588"/>
                  </a:lnTo>
                  <a:lnTo>
                    <a:pt x="456070" y="228034"/>
                  </a:lnTo>
                  <a:lnTo>
                    <a:pt x="451896" y="184481"/>
                  </a:lnTo>
                  <a:lnTo>
                    <a:pt x="439373" y="142224"/>
                  </a:lnTo>
                  <a:lnTo>
                    <a:pt x="418501" y="102561"/>
                  </a:lnTo>
                  <a:lnTo>
                    <a:pt x="389281" y="66789"/>
                  </a:lnTo>
                  <a:lnTo>
                    <a:pt x="353508" y="37568"/>
                  </a:lnTo>
                  <a:lnTo>
                    <a:pt x="313845" y="16697"/>
                  </a:lnTo>
                  <a:lnTo>
                    <a:pt x="271588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17200" y="659722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5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678514" y="6692844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0" baseline="12345" dirty="0">
                <a:latin typeface="Times New Roman"/>
                <a:cs typeface="Times New Roman"/>
              </a:rPr>
              <a:t>v</a:t>
            </a:r>
            <a:r>
              <a:rPr sz="1200" i="1" spc="-20" dirty="0">
                <a:latin typeface="Times New Roman"/>
                <a:cs typeface="Times New Roman"/>
              </a:rPr>
              <a:t>out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38642" y="6381380"/>
            <a:ext cx="391160" cy="391160"/>
            <a:chOff x="2538642" y="6381380"/>
            <a:chExt cx="391160" cy="391160"/>
          </a:xfrm>
        </p:grpSpPr>
        <p:sp>
          <p:nvSpPr>
            <p:cNvPr id="34" name="object 34"/>
            <p:cNvSpPr/>
            <p:nvPr/>
          </p:nvSpPr>
          <p:spPr>
            <a:xfrm>
              <a:off x="2543405" y="6386142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1" y="55062"/>
                  </a:lnTo>
                  <a:lnTo>
                    <a:pt x="27530" y="89762"/>
                  </a:lnTo>
                  <a:lnTo>
                    <a:pt x="9176" y="128534"/>
                  </a:lnTo>
                  <a:lnTo>
                    <a:pt x="0" y="169749"/>
                  </a:lnTo>
                  <a:lnTo>
                    <a:pt x="0" y="211779"/>
                  </a:lnTo>
                  <a:lnTo>
                    <a:pt x="9176" y="252995"/>
                  </a:lnTo>
                  <a:lnTo>
                    <a:pt x="27530" y="291766"/>
                  </a:lnTo>
                  <a:lnTo>
                    <a:pt x="55061" y="326465"/>
                  </a:lnTo>
                  <a:lnTo>
                    <a:pt x="89761" y="353996"/>
                  </a:lnTo>
                  <a:lnTo>
                    <a:pt x="128533" y="372351"/>
                  </a:lnTo>
                  <a:lnTo>
                    <a:pt x="169748" y="381528"/>
                  </a:lnTo>
                  <a:lnTo>
                    <a:pt x="211778" y="381528"/>
                  </a:lnTo>
                  <a:lnTo>
                    <a:pt x="252994" y="372351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5"/>
                  </a:lnTo>
                  <a:lnTo>
                    <a:pt x="381527" y="211779"/>
                  </a:lnTo>
                  <a:lnTo>
                    <a:pt x="381527" y="169749"/>
                  </a:lnTo>
                  <a:lnTo>
                    <a:pt x="372350" y="128534"/>
                  </a:lnTo>
                  <a:lnTo>
                    <a:pt x="353996" y="89762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3405" y="6386143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74130" y="6400941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59984" y="5622766"/>
            <a:ext cx="3414395" cy="915035"/>
            <a:chOff x="859984" y="5622766"/>
            <a:chExt cx="3414395" cy="915035"/>
          </a:xfrm>
        </p:grpSpPr>
        <p:sp>
          <p:nvSpPr>
            <p:cNvPr id="38" name="object 38"/>
            <p:cNvSpPr/>
            <p:nvPr/>
          </p:nvSpPr>
          <p:spPr>
            <a:xfrm>
              <a:off x="2924683" y="6249784"/>
              <a:ext cx="1286510" cy="278130"/>
            </a:xfrm>
            <a:custGeom>
              <a:avLst/>
              <a:gdLst/>
              <a:ahLst/>
              <a:cxnLst/>
              <a:rect l="l" t="t" r="r" b="b"/>
              <a:pathLst>
                <a:path w="1286510" h="278129">
                  <a:moveTo>
                    <a:pt x="0" y="278040"/>
                  </a:moveTo>
                  <a:lnTo>
                    <a:pt x="1277034" y="2015"/>
                  </a:lnTo>
                  <a:lnTo>
                    <a:pt x="128635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67057" y="6208615"/>
              <a:ext cx="107314" cy="97155"/>
            </a:xfrm>
            <a:custGeom>
              <a:avLst/>
              <a:gdLst/>
              <a:ahLst/>
              <a:cxnLst/>
              <a:rect l="l" t="t" r="r" b="b"/>
              <a:pathLst>
                <a:path w="107314" h="97154">
                  <a:moveTo>
                    <a:pt x="0" y="0"/>
                  </a:moveTo>
                  <a:lnTo>
                    <a:pt x="34669" y="43181"/>
                  </a:lnTo>
                  <a:lnTo>
                    <a:pt x="20927" y="96824"/>
                  </a:lnTo>
                  <a:lnTo>
                    <a:pt x="107287" y="27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4747" y="5627529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2" y="55062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9"/>
                  </a:lnTo>
                  <a:lnTo>
                    <a:pt x="0" y="211779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1" y="353996"/>
                  </a:lnTo>
                  <a:lnTo>
                    <a:pt x="128533" y="372351"/>
                  </a:lnTo>
                  <a:lnTo>
                    <a:pt x="169748" y="381528"/>
                  </a:lnTo>
                  <a:lnTo>
                    <a:pt x="211778" y="381528"/>
                  </a:lnTo>
                  <a:lnTo>
                    <a:pt x="252994" y="372351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9"/>
                  </a:lnTo>
                  <a:lnTo>
                    <a:pt x="381527" y="169749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4747" y="562752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92441" y="564232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59984" y="6381380"/>
            <a:ext cx="391160" cy="391160"/>
            <a:chOff x="859984" y="6381380"/>
            <a:chExt cx="391160" cy="391160"/>
          </a:xfrm>
        </p:grpSpPr>
        <p:sp>
          <p:nvSpPr>
            <p:cNvPr id="44" name="object 44"/>
            <p:cNvSpPr/>
            <p:nvPr/>
          </p:nvSpPr>
          <p:spPr>
            <a:xfrm>
              <a:off x="864747" y="6386142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2" y="55062"/>
                  </a:lnTo>
                  <a:lnTo>
                    <a:pt x="27531" y="89762"/>
                  </a:lnTo>
                  <a:lnTo>
                    <a:pt x="9177" y="128534"/>
                  </a:lnTo>
                  <a:lnTo>
                    <a:pt x="0" y="169749"/>
                  </a:lnTo>
                  <a:lnTo>
                    <a:pt x="0" y="211779"/>
                  </a:lnTo>
                  <a:lnTo>
                    <a:pt x="9177" y="252995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1" y="353996"/>
                  </a:lnTo>
                  <a:lnTo>
                    <a:pt x="128533" y="372351"/>
                  </a:lnTo>
                  <a:lnTo>
                    <a:pt x="169748" y="381528"/>
                  </a:lnTo>
                  <a:lnTo>
                    <a:pt x="211778" y="381528"/>
                  </a:lnTo>
                  <a:lnTo>
                    <a:pt x="252994" y="372351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5"/>
                  </a:lnTo>
                  <a:lnTo>
                    <a:pt x="381527" y="211779"/>
                  </a:lnTo>
                  <a:lnTo>
                    <a:pt x="381527" y="169749"/>
                  </a:lnTo>
                  <a:lnTo>
                    <a:pt x="372350" y="128534"/>
                  </a:lnTo>
                  <a:lnTo>
                    <a:pt x="353996" y="89762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4747" y="6386143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92302" y="641364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59984" y="7090323"/>
            <a:ext cx="391160" cy="391160"/>
            <a:chOff x="859984" y="7090323"/>
            <a:chExt cx="391160" cy="391160"/>
          </a:xfrm>
        </p:grpSpPr>
        <p:sp>
          <p:nvSpPr>
            <p:cNvPr id="48" name="object 48"/>
            <p:cNvSpPr/>
            <p:nvPr/>
          </p:nvSpPr>
          <p:spPr>
            <a:xfrm>
              <a:off x="864747" y="7095085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2" y="55062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1" y="353996"/>
                  </a:lnTo>
                  <a:lnTo>
                    <a:pt x="128533" y="372351"/>
                  </a:lnTo>
                  <a:lnTo>
                    <a:pt x="169748" y="381528"/>
                  </a:lnTo>
                  <a:lnTo>
                    <a:pt x="211778" y="381528"/>
                  </a:lnTo>
                  <a:lnTo>
                    <a:pt x="252994" y="372351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0" y="252994"/>
                  </a:lnTo>
                  <a:lnTo>
                    <a:pt x="381527" y="211778"/>
                  </a:lnTo>
                  <a:lnTo>
                    <a:pt x="381527" y="169748"/>
                  </a:lnTo>
                  <a:lnTo>
                    <a:pt x="372350" y="128533"/>
                  </a:lnTo>
                  <a:lnTo>
                    <a:pt x="353996" y="89761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4747" y="7095085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98859" y="7109883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24325" y="5883191"/>
            <a:ext cx="3439795" cy="1329055"/>
            <a:chOff x="1224325" y="5883191"/>
            <a:chExt cx="3439795" cy="1329055"/>
          </a:xfrm>
        </p:grpSpPr>
        <p:sp>
          <p:nvSpPr>
            <p:cNvPr id="52" name="object 52"/>
            <p:cNvSpPr/>
            <p:nvPr/>
          </p:nvSpPr>
          <p:spPr>
            <a:xfrm>
              <a:off x="1237679" y="5892716"/>
              <a:ext cx="1261745" cy="570230"/>
            </a:xfrm>
            <a:custGeom>
              <a:avLst/>
              <a:gdLst/>
              <a:ahLst/>
              <a:cxnLst/>
              <a:rect l="l" t="t" r="r" b="b"/>
              <a:pathLst>
                <a:path w="1261745" h="570229">
                  <a:moveTo>
                    <a:pt x="0" y="0"/>
                  </a:moveTo>
                  <a:lnTo>
                    <a:pt x="1252619" y="566079"/>
                  </a:lnTo>
                  <a:lnTo>
                    <a:pt x="1261317" y="57001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47352" y="6403472"/>
              <a:ext cx="111125" cy="90805"/>
            </a:xfrm>
            <a:custGeom>
              <a:avLst/>
              <a:gdLst/>
              <a:ahLst/>
              <a:cxnLst/>
              <a:rect l="l" t="t" r="r" b="b"/>
              <a:pathLst>
                <a:path w="111125" h="90804">
                  <a:moveTo>
                    <a:pt x="40792" y="0"/>
                  </a:moveTo>
                  <a:lnTo>
                    <a:pt x="42964" y="55333"/>
                  </a:lnTo>
                  <a:lnTo>
                    <a:pt x="0" y="90271"/>
                  </a:lnTo>
                  <a:lnTo>
                    <a:pt x="110667" y="85928"/>
                  </a:lnTo>
                  <a:lnTo>
                    <a:pt x="40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52125" y="6569993"/>
              <a:ext cx="1221105" cy="5080"/>
            </a:xfrm>
            <a:custGeom>
              <a:avLst/>
              <a:gdLst/>
              <a:ahLst/>
              <a:cxnLst/>
              <a:rect l="l" t="t" r="r" b="b"/>
              <a:pathLst>
                <a:path w="1221105" h="5079">
                  <a:moveTo>
                    <a:pt x="0" y="4617"/>
                  </a:moveTo>
                  <a:lnTo>
                    <a:pt x="1211208" y="36"/>
                  </a:lnTo>
                  <a:lnTo>
                    <a:pt x="122073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38380" y="6520592"/>
              <a:ext cx="99695" cy="99060"/>
            </a:xfrm>
            <a:custGeom>
              <a:avLst/>
              <a:gdLst/>
              <a:ahLst/>
              <a:cxnLst/>
              <a:rect l="l" t="t" r="r" b="b"/>
              <a:pathLst>
                <a:path w="99694" h="99059">
                  <a:moveTo>
                    <a:pt x="0" y="0"/>
                  </a:moveTo>
                  <a:lnTo>
                    <a:pt x="24952" y="49436"/>
                  </a:lnTo>
                  <a:lnTo>
                    <a:pt x="374" y="99059"/>
                  </a:lnTo>
                  <a:lnTo>
                    <a:pt x="99246" y="49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33850" y="6671921"/>
              <a:ext cx="1256665" cy="530860"/>
            </a:xfrm>
            <a:custGeom>
              <a:avLst/>
              <a:gdLst/>
              <a:ahLst/>
              <a:cxnLst/>
              <a:rect l="l" t="t" r="r" b="b"/>
              <a:pathLst>
                <a:path w="1256664" h="530859">
                  <a:moveTo>
                    <a:pt x="0" y="530707"/>
                  </a:moveTo>
                  <a:lnTo>
                    <a:pt x="1247833" y="3713"/>
                  </a:lnTo>
                  <a:lnTo>
                    <a:pt x="125662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39619" y="6639635"/>
              <a:ext cx="111125" cy="91440"/>
            </a:xfrm>
            <a:custGeom>
              <a:avLst/>
              <a:gdLst/>
              <a:ahLst/>
              <a:cxnLst/>
              <a:rect l="l" t="t" r="r" b="b"/>
              <a:pathLst>
                <a:path w="111125" h="91440">
                  <a:moveTo>
                    <a:pt x="0" y="0"/>
                  </a:moveTo>
                  <a:lnTo>
                    <a:pt x="42083" y="35993"/>
                  </a:lnTo>
                  <a:lnTo>
                    <a:pt x="38539" y="91255"/>
                  </a:lnTo>
                  <a:lnTo>
                    <a:pt x="110525" y="7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77378" y="6011351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2" y="55062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9"/>
                  </a:lnTo>
                  <a:lnTo>
                    <a:pt x="0" y="211779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1" y="353996"/>
                  </a:lnTo>
                  <a:lnTo>
                    <a:pt x="128533" y="372351"/>
                  </a:lnTo>
                  <a:lnTo>
                    <a:pt x="169748" y="381528"/>
                  </a:lnTo>
                  <a:lnTo>
                    <a:pt x="211778" y="381528"/>
                  </a:lnTo>
                  <a:lnTo>
                    <a:pt x="252994" y="372351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9"/>
                  </a:lnTo>
                  <a:lnTo>
                    <a:pt x="381528" y="169749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277378" y="6011351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401546" y="602615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272615" y="6873575"/>
            <a:ext cx="391160" cy="391160"/>
            <a:chOff x="4272615" y="6873575"/>
            <a:chExt cx="391160" cy="391160"/>
          </a:xfrm>
        </p:grpSpPr>
        <p:sp>
          <p:nvSpPr>
            <p:cNvPr id="62" name="object 62"/>
            <p:cNvSpPr/>
            <p:nvPr/>
          </p:nvSpPr>
          <p:spPr>
            <a:xfrm>
              <a:off x="4277378" y="687833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211778" y="0"/>
                  </a:moveTo>
                  <a:lnTo>
                    <a:pt x="169748" y="0"/>
                  </a:lnTo>
                  <a:lnTo>
                    <a:pt x="128533" y="9177"/>
                  </a:lnTo>
                  <a:lnTo>
                    <a:pt x="89761" y="27531"/>
                  </a:lnTo>
                  <a:lnTo>
                    <a:pt x="55062" y="55062"/>
                  </a:lnTo>
                  <a:lnTo>
                    <a:pt x="27531" y="89761"/>
                  </a:lnTo>
                  <a:lnTo>
                    <a:pt x="9177" y="128533"/>
                  </a:lnTo>
                  <a:lnTo>
                    <a:pt x="0" y="169748"/>
                  </a:lnTo>
                  <a:lnTo>
                    <a:pt x="0" y="211778"/>
                  </a:lnTo>
                  <a:lnTo>
                    <a:pt x="9177" y="252994"/>
                  </a:lnTo>
                  <a:lnTo>
                    <a:pt x="27531" y="291766"/>
                  </a:lnTo>
                  <a:lnTo>
                    <a:pt x="55062" y="326465"/>
                  </a:lnTo>
                  <a:lnTo>
                    <a:pt x="89761" y="353996"/>
                  </a:lnTo>
                  <a:lnTo>
                    <a:pt x="128533" y="372350"/>
                  </a:lnTo>
                  <a:lnTo>
                    <a:pt x="169748" y="381527"/>
                  </a:lnTo>
                  <a:lnTo>
                    <a:pt x="211778" y="381527"/>
                  </a:lnTo>
                  <a:lnTo>
                    <a:pt x="252994" y="372350"/>
                  </a:lnTo>
                  <a:lnTo>
                    <a:pt x="291766" y="353996"/>
                  </a:lnTo>
                  <a:lnTo>
                    <a:pt x="326465" y="326465"/>
                  </a:lnTo>
                  <a:lnTo>
                    <a:pt x="353996" y="291766"/>
                  </a:lnTo>
                  <a:lnTo>
                    <a:pt x="372351" y="252994"/>
                  </a:lnTo>
                  <a:lnTo>
                    <a:pt x="381528" y="211778"/>
                  </a:lnTo>
                  <a:lnTo>
                    <a:pt x="381528" y="169748"/>
                  </a:lnTo>
                  <a:lnTo>
                    <a:pt x="372351" y="128533"/>
                  </a:lnTo>
                  <a:lnTo>
                    <a:pt x="353996" y="89761"/>
                  </a:lnTo>
                  <a:lnTo>
                    <a:pt x="326465" y="55062"/>
                  </a:lnTo>
                  <a:lnTo>
                    <a:pt x="291766" y="27531"/>
                  </a:lnTo>
                  <a:lnTo>
                    <a:pt x="252994" y="9177"/>
                  </a:lnTo>
                  <a:lnTo>
                    <a:pt x="21177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277378" y="687833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326465" y="55062"/>
                  </a:moveTo>
                  <a:lnTo>
                    <a:pt x="353996" y="89761"/>
                  </a:lnTo>
                  <a:lnTo>
                    <a:pt x="372350" y="128533"/>
                  </a:lnTo>
                  <a:lnTo>
                    <a:pt x="381527" y="169748"/>
                  </a:lnTo>
                  <a:lnTo>
                    <a:pt x="381527" y="211779"/>
                  </a:lnTo>
                  <a:lnTo>
                    <a:pt x="372350" y="252994"/>
                  </a:lnTo>
                  <a:lnTo>
                    <a:pt x="353996" y="291766"/>
                  </a:lnTo>
                  <a:lnTo>
                    <a:pt x="326465" y="326465"/>
                  </a:lnTo>
                  <a:lnTo>
                    <a:pt x="291766" y="353996"/>
                  </a:lnTo>
                  <a:lnTo>
                    <a:pt x="252994" y="372350"/>
                  </a:lnTo>
                  <a:lnTo>
                    <a:pt x="211779" y="381527"/>
                  </a:lnTo>
                  <a:lnTo>
                    <a:pt x="169748" y="381527"/>
                  </a:lnTo>
                  <a:lnTo>
                    <a:pt x="128533" y="372350"/>
                  </a:lnTo>
                  <a:lnTo>
                    <a:pt x="89761" y="353996"/>
                  </a:lnTo>
                  <a:lnTo>
                    <a:pt x="55062" y="326465"/>
                  </a:lnTo>
                  <a:lnTo>
                    <a:pt x="27531" y="291766"/>
                  </a:lnTo>
                  <a:lnTo>
                    <a:pt x="9177" y="252994"/>
                  </a:lnTo>
                  <a:lnTo>
                    <a:pt x="0" y="211779"/>
                  </a:lnTo>
                  <a:lnTo>
                    <a:pt x="0" y="169748"/>
                  </a:lnTo>
                  <a:lnTo>
                    <a:pt x="9177" y="128533"/>
                  </a:lnTo>
                  <a:lnTo>
                    <a:pt x="27531" y="89761"/>
                  </a:lnTo>
                  <a:lnTo>
                    <a:pt x="55062" y="55062"/>
                  </a:lnTo>
                  <a:lnTo>
                    <a:pt x="89761" y="27531"/>
                  </a:lnTo>
                  <a:lnTo>
                    <a:pt x="128533" y="9177"/>
                  </a:lnTo>
                  <a:lnTo>
                    <a:pt x="169748" y="0"/>
                  </a:lnTo>
                  <a:lnTo>
                    <a:pt x="211779" y="0"/>
                  </a:lnTo>
                  <a:lnTo>
                    <a:pt x="252994" y="9177"/>
                  </a:lnTo>
                  <a:lnTo>
                    <a:pt x="291766" y="27531"/>
                  </a:lnTo>
                  <a:lnTo>
                    <a:pt x="326465" y="550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408103" y="6905837"/>
            <a:ext cx="12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915687" y="6614407"/>
            <a:ext cx="1363980" cy="419734"/>
            <a:chOff x="2915687" y="6614407"/>
            <a:chExt cx="1363980" cy="419734"/>
          </a:xfrm>
        </p:grpSpPr>
        <p:sp>
          <p:nvSpPr>
            <p:cNvPr id="66" name="object 66"/>
            <p:cNvSpPr/>
            <p:nvPr/>
          </p:nvSpPr>
          <p:spPr>
            <a:xfrm>
              <a:off x="2925212" y="6623932"/>
              <a:ext cx="1292225" cy="371475"/>
            </a:xfrm>
            <a:custGeom>
              <a:avLst/>
              <a:gdLst/>
              <a:ahLst/>
              <a:cxnLst/>
              <a:rect l="l" t="t" r="r" b="b"/>
              <a:pathLst>
                <a:path w="1292225" h="371475">
                  <a:moveTo>
                    <a:pt x="0" y="0"/>
                  </a:moveTo>
                  <a:lnTo>
                    <a:pt x="1282792" y="368823"/>
                  </a:lnTo>
                  <a:lnTo>
                    <a:pt x="1291959" y="37145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70531" y="6938315"/>
              <a:ext cx="109220" cy="95250"/>
            </a:xfrm>
            <a:custGeom>
              <a:avLst/>
              <a:gdLst/>
              <a:ahLst/>
              <a:cxnLst/>
              <a:rect l="l" t="t" r="r" b="b"/>
              <a:pathLst>
                <a:path w="109220" h="95250">
                  <a:moveTo>
                    <a:pt x="27372" y="0"/>
                  </a:moveTo>
                  <a:lnTo>
                    <a:pt x="37486" y="54444"/>
                  </a:lnTo>
                  <a:lnTo>
                    <a:pt x="0" y="95204"/>
                  </a:lnTo>
                  <a:lnTo>
                    <a:pt x="108888" y="74974"/>
                  </a:lnTo>
                  <a:lnTo>
                    <a:pt x="273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6582204" y="5617104"/>
            <a:ext cx="5849620" cy="2028825"/>
            <a:chOff x="6582204" y="5617104"/>
            <a:chExt cx="5849620" cy="2028825"/>
          </a:xfrm>
        </p:grpSpPr>
        <p:sp>
          <p:nvSpPr>
            <p:cNvPr id="69" name="object 69"/>
            <p:cNvSpPr/>
            <p:nvPr/>
          </p:nvSpPr>
          <p:spPr>
            <a:xfrm>
              <a:off x="11057215" y="6004637"/>
              <a:ext cx="927100" cy="667385"/>
            </a:xfrm>
            <a:custGeom>
              <a:avLst/>
              <a:gdLst/>
              <a:ahLst/>
              <a:cxnLst/>
              <a:rect l="l" t="t" r="r" b="b"/>
              <a:pathLst>
                <a:path w="927100" h="667384">
                  <a:moveTo>
                    <a:pt x="0" y="667076"/>
                  </a:moveTo>
                  <a:lnTo>
                    <a:pt x="9266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94904" y="5776405"/>
              <a:ext cx="1336040" cy="906780"/>
            </a:xfrm>
            <a:custGeom>
              <a:avLst/>
              <a:gdLst/>
              <a:ahLst/>
              <a:cxnLst/>
              <a:rect l="l" t="t" r="r" b="b"/>
              <a:pathLst>
                <a:path w="1336040" h="906779">
                  <a:moveTo>
                    <a:pt x="0" y="0"/>
                  </a:moveTo>
                  <a:lnTo>
                    <a:pt x="1335848" y="90673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20115" y="6825261"/>
              <a:ext cx="1287780" cy="0"/>
            </a:xfrm>
            <a:custGeom>
              <a:avLst/>
              <a:gdLst/>
              <a:ahLst/>
              <a:cxnLst/>
              <a:rect l="l" t="t" r="r" b="b"/>
              <a:pathLst>
                <a:path w="1287779">
                  <a:moveTo>
                    <a:pt x="0" y="0"/>
                  </a:moveTo>
                  <a:lnTo>
                    <a:pt x="0" y="0"/>
                  </a:lnTo>
                  <a:lnTo>
                    <a:pt x="1235733" y="0"/>
                  </a:lnTo>
                  <a:lnTo>
                    <a:pt x="128722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02835" y="6935285"/>
              <a:ext cx="1328420" cy="697865"/>
            </a:xfrm>
            <a:custGeom>
              <a:avLst/>
              <a:gdLst/>
              <a:ahLst/>
              <a:cxnLst/>
              <a:rect l="l" t="t" r="r" b="b"/>
              <a:pathLst>
                <a:path w="1328420" h="697865">
                  <a:moveTo>
                    <a:pt x="0" y="697773"/>
                  </a:moveTo>
                  <a:lnTo>
                    <a:pt x="13279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970738" y="562186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228035" y="0"/>
                  </a:moveTo>
                  <a:lnTo>
                    <a:pt x="184482" y="4174"/>
                  </a:lnTo>
                  <a:lnTo>
                    <a:pt x="142225" y="16697"/>
                  </a:lnTo>
                  <a:lnTo>
                    <a:pt x="102562" y="37568"/>
                  </a:lnTo>
                  <a:lnTo>
                    <a:pt x="66790" y="66789"/>
                  </a:lnTo>
                  <a:lnTo>
                    <a:pt x="37569" y="102561"/>
                  </a:lnTo>
                  <a:lnTo>
                    <a:pt x="16697" y="142225"/>
                  </a:lnTo>
                  <a:lnTo>
                    <a:pt x="4174" y="184481"/>
                  </a:lnTo>
                  <a:lnTo>
                    <a:pt x="0" y="228035"/>
                  </a:lnTo>
                  <a:lnTo>
                    <a:pt x="4174" y="271588"/>
                  </a:lnTo>
                  <a:lnTo>
                    <a:pt x="16697" y="313845"/>
                  </a:lnTo>
                  <a:lnTo>
                    <a:pt x="37569" y="353508"/>
                  </a:lnTo>
                  <a:lnTo>
                    <a:pt x="66790" y="389280"/>
                  </a:lnTo>
                  <a:lnTo>
                    <a:pt x="102562" y="418501"/>
                  </a:lnTo>
                  <a:lnTo>
                    <a:pt x="142225" y="439373"/>
                  </a:lnTo>
                  <a:lnTo>
                    <a:pt x="184482" y="451896"/>
                  </a:lnTo>
                  <a:lnTo>
                    <a:pt x="228035" y="456070"/>
                  </a:lnTo>
                  <a:lnTo>
                    <a:pt x="271589" y="451896"/>
                  </a:lnTo>
                  <a:lnTo>
                    <a:pt x="313845" y="439373"/>
                  </a:lnTo>
                  <a:lnTo>
                    <a:pt x="353508" y="418501"/>
                  </a:lnTo>
                  <a:lnTo>
                    <a:pt x="389281" y="389280"/>
                  </a:lnTo>
                  <a:lnTo>
                    <a:pt x="418502" y="353508"/>
                  </a:lnTo>
                  <a:lnTo>
                    <a:pt x="439374" y="313845"/>
                  </a:lnTo>
                  <a:lnTo>
                    <a:pt x="451897" y="271588"/>
                  </a:lnTo>
                  <a:lnTo>
                    <a:pt x="456071" y="228035"/>
                  </a:lnTo>
                  <a:lnTo>
                    <a:pt x="451897" y="184481"/>
                  </a:lnTo>
                  <a:lnTo>
                    <a:pt x="439374" y="142225"/>
                  </a:lnTo>
                  <a:lnTo>
                    <a:pt x="418502" y="102561"/>
                  </a:lnTo>
                  <a:lnTo>
                    <a:pt x="389281" y="66789"/>
                  </a:lnTo>
                  <a:lnTo>
                    <a:pt x="353508" y="37568"/>
                  </a:lnTo>
                  <a:lnTo>
                    <a:pt x="313845" y="16697"/>
                  </a:lnTo>
                  <a:lnTo>
                    <a:pt x="271589" y="4174"/>
                  </a:lnTo>
                  <a:lnTo>
                    <a:pt x="228035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970738" y="5621866"/>
              <a:ext cx="456565" cy="456565"/>
            </a:xfrm>
            <a:custGeom>
              <a:avLst/>
              <a:gdLst/>
              <a:ahLst/>
              <a:cxnLst/>
              <a:rect l="l" t="t" r="r" b="b"/>
              <a:pathLst>
                <a:path w="456565" h="456564">
                  <a:moveTo>
                    <a:pt x="389281" y="66790"/>
                  </a:moveTo>
                  <a:lnTo>
                    <a:pt x="418501" y="102562"/>
                  </a:lnTo>
                  <a:lnTo>
                    <a:pt x="439373" y="142225"/>
                  </a:lnTo>
                  <a:lnTo>
                    <a:pt x="451896" y="184482"/>
                  </a:lnTo>
                  <a:lnTo>
                    <a:pt x="456071" y="228035"/>
                  </a:lnTo>
                  <a:lnTo>
                    <a:pt x="451896" y="271588"/>
                  </a:lnTo>
                  <a:lnTo>
                    <a:pt x="439373" y="313845"/>
                  </a:lnTo>
                  <a:lnTo>
                    <a:pt x="418501" y="353508"/>
                  </a:lnTo>
                  <a:lnTo>
                    <a:pt x="389281" y="389281"/>
                  </a:lnTo>
                  <a:lnTo>
                    <a:pt x="353508" y="418501"/>
                  </a:lnTo>
                  <a:lnTo>
                    <a:pt x="313845" y="439373"/>
                  </a:lnTo>
                  <a:lnTo>
                    <a:pt x="271588" y="451896"/>
                  </a:lnTo>
                  <a:lnTo>
                    <a:pt x="228035" y="456071"/>
                  </a:lnTo>
                  <a:lnTo>
                    <a:pt x="184482" y="451896"/>
                  </a:lnTo>
                  <a:lnTo>
                    <a:pt x="142225" y="439373"/>
                  </a:lnTo>
                  <a:lnTo>
                    <a:pt x="102562" y="418501"/>
                  </a:lnTo>
                  <a:lnTo>
                    <a:pt x="66790" y="389281"/>
                  </a:lnTo>
                  <a:lnTo>
                    <a:pt x="37569" y="353508"/>
                  </a:lnTo>
                  <a:lnTo>
                    <a:pt x="16697" y="313845"/>
                  </a:lnTo>
                  <a:lnTo>
                    <a:pt x="4174" y="271588"/>
                  </a:lnTo>
                  <a:lnTo>
                    <a:pt x="0" y="228035"/>
                  </a:lnTo>
                  <a:lnTo>
                    <a:pt x="4174" y="184482"/>
                  </a:lnTo>
                  <a:lnTo>
                    <a:pt x="16697" y="142225"/>
                  </a:lnTo>
                  <a:lnTo>
                    <a:pt x="37569" y="102562"/>
                  </a:lnTo>
                  <a:lnTo>
                    <a:pt x="66790" y="66790"/>
                  </a:lnTo>
                  <a:lnTo>
                    <a:pt x="102562" y="37569"/>
                  </a:lnTo>
                  <a:lnTo>
                    <a:pt x="142225" y="16697"/>
                  </a:lnTo>
                  <a:lnTo>
                    <a:pt x="184482" y="4174"/>
                  </a:lnTo>
                  <a:lnTo>
                    <a:pt x="228035" y="0"/>
                  </a:lnTo>
                  <a:lnTo>
                    <a:pt x="271588" y="4174"/>
                  </a:lnTo>
                  <a:lnTo>
                    <a:pt x="313845" y="16697"/>
                  </a:lnTo>
                  <a:lnTo>
                    <a:pt x="353508" y="37569"/>
                  </a:lnTo>
                  <a:lnTo>
                    <a:pt x="389281" y="66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2047646" y="5730183"/>
            <a:ext cx="309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spc="-37" baseline="1234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2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372871" y="6812561"/>
            <a:ext cx="3630295" cy="629285"/>
            <a:chOff x="8372871" y="6812561"/>
            <a:chExt cx="3630295" cy="629285"/>
          </a:xfrm>
        </p:grpSpPr>
        <p:sp>
          <p:nvSpPr>
            <p:cNvPr id="77" name="object 77"/>
            <p:cNvSpPr/>
            <p:nvPr/>
          </p:nvSpPr>
          <p:spPr>
            <a:xfrm>
              <a:off x="11057215" y="6937580"/>
              <a:ext cx="933450" cy="491490"/>
            </a:xfrm>
            <a:custGeom>
              <a:avLst/>
              <a:gdLst/>
              <a:ahLst/>
              <a:cxnLst/>
              <a:rect l="l" t="t" r="r" b="b"/>
              <a:pathLst>
                <a:path w="933450" h="491490">
                  <a:moveTo>
                    <a:pt x="0" y="0"/>
                  </a:moveTo>
                  <a:lnTo>
                    <a:pt x="932970" y="4912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72871" y="6825261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0" y="0"/>
                  </a:lnTo>
                  <a:lnTo>
                    <a:pt x="823283" y="0"/>
                  </a:lnTo>
                  <a:lnTo>
                    <a:pt x="87473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713145" y="6825261"/>
              <a:ext cx="899794" cy="0"/>
            </a:xfrm>
            <a:custGeom>
              <a:avLst/>
              <a:gdLst/>
              <a:ahLst/>
              <a:cxnLst/>
              <a:rect l="l" t="t" r="r" b="b"/>
              <a:pathLst>
                <a:path w="899795">
                  <a:moveTo>
                    <a:pt x="0" y="0"/>
                  </a:moveTo>
                  <a:lnTo>
                    <a:pt x="0" y="0"/>
                  </a:lnTo>
                  <a:lnTo>
                    <a:pt x="849219" y="0"/>
                  </a:lnTo>
                  <a:lnTo>
                    <a:pt x="89917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733845" y="7774979"/>
            <a:ext cx="2000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directed</a:t>
            </a:r>
            <a:r>
              <a:rPr sz="1800" b="1" spc="19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190" dirty="0">
                <a:latin typeface="Tahoma"/>
                <a:cs typeface="Tahoma"/>
              </a:rPr>
              <a:t> </a:t>
            </a:r>
            <a:r>
              <a:rPr sz="1800" b="1" spc="-50" dirty="0"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81" name="object 81"/>
          <p:cNvSpPr txBox="1"/>
          <p:nvPr/>
        </p:nvSpPr>
        <p:spPr>
          <a:xfrm>
            <a:off x="8245403" y="7820700"/>
            <a:ext cx="238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undirected</a:t>
            </a:r>
            <a:r>
              <a:rPr sz="1800" b="1" spc="2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graph</a:t>
            </a:r>
            <a:r>
              <a:rPr sz="1800" b="1" spc="215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G′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Classify</a:t>
            </a:r>
            <a:r>
              <a:rPr spc="210" dirty="0"/>
              <a:t> </a:t>
            </a:r>
            <a:r>
              <a:rPr dirty="0"/>
              <a:t>problems</a:t>
            </a:r>
            <a:r>
              <a:rPr spc="215" dirty="0"/>
              <a:t> </a:t>
            </a:r>
            <a:r>
              <a:rPr dirty="0"/>
              <a:t>according</a:t>
            </a:r>
            <a:r>
              <a:rPr spc="215" dirty="0"/>
              <a:t> </a:t>
            </a:r>
            <a:r>
              <a:rPr spc="50" dirty="0"/>
              <a:t>to</a:t>
            </a:r>
            <a:r>
              <a:rPr spc="215" dirty="0"/>
              <a:t> </a:t>
            </a:r>
            <a:r>
              <a:rPr dirty="0"/>
              <a:t>computational</a:t>
            </a:r>
            <a:r>
              <a:rPr spc="210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827722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dirty="0">
                <a:latin typeface="Lucida Sans Unicode"/>
                <a:cs typeface="Lucida Sans Unicode"/>
              </a:rPr>
              <a:t> 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able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practice?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working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definition.</a:t>
            </a:r>
            <a:r>
              <a:rPr sz="2400" spc="2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7129780"/>
            <a:ext cx="590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7945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Theory.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Definition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broad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robust.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8577580"/>
            <a:ext cx="817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034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Practice.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algorithms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scale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huge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problems.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91956" y="8012714"/>
            <a:ext cx="37007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constants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tend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small,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e.g.,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8D3124"/>
                </a:solidFill>
                <a:latin typeface="Times New Roman"/>
                <a:cs typeface="Times New Roman"/>
              </a:rPr>
              <a:t>3</a:t>
            </a:r>
            <a:r>
              <a:rPr sz="1800" spc="-1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n</a:t>
            </a:r>
            <a:r>
              <a:rPr sz="1800" i="1" spc="-15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800" spc="-75" baseline="18518" dirty="0">
                <a:solidFill>
                  <a:srgbClr val="8D3124"/>
                </a:solidFill>
                <a:latin typeface="Times New Roman"/>
                <a:cs typeface="Times New Roman"/>
              </a:rPr>
              <a:t>2</a:t>
            </a:r>
            <a:endParaRPr sz="1800" baseline="18518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0100" y="8298140"/>
            <a:ext cx="276152" cy="2851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300" y="3617206"/>
            <a:ext cx="1171365" cy="15280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29335" y="5187275"/>
            <a:ext cx="1287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21400"/>
              </a:lnSpc>
              <a:spcBef>
                <a:spcPts val="100"/>
              </a:spcBef>
            </a:pPr>
            <a:r>
              <a:rPr sz="1400" b="1" dirty="0">
                <a:latin typeface="Tahoma"/>
                <a:cs typeface="Tahoma"/>
              </a:rPr>
              <a:t>von</a:t>
            </a:r>
            <a:r>
              <a:rPr sz="1400" b="1" spc="9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Neumann (1953)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244" y="3616014"/>
            <a:ext cx="1261401" cy="15303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56722" y="5187275"/>
            <a:ext cx="6267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465">
              <a:lnSpc>
                <a:spcPct val="1214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Gödel </a:t>
            </a:r>
            <a:r>
              <a:rPr sz="1400" b="1" spc="-30" dirty="0">
                <a:latin typeface="Tahoma"/>
                <a:cs typeface="Tahoma"/>
              </a:rPr>
              <a:t>(1956)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8665" y="3618396"/>
            <a:ext cx="1272816" cy="15254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88184" y="5187275"/>
            <a:ext cx="8705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 marR="5080" indent="-122555">
              <a:lnSpc>
                <a:spcPct val="1214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Edmonds (1965)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40111" y="3619189"/>
            <a:ext cx="1270000" cy="15240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283920" y="5187275"/>
            <a:ext cx="6267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214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Rabin </a:t>
            </a:r>
            <a:r>
              <a:rPr sz="1400" b="1" spc="-30" dirty="0">
                <a:latin typeface="Tahoma"/>
                <a:cs typeface="Tahoma"/>
              </a:rPr>
              <a:t>(1966)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61786" y="3616411"/>
            <a:ext cx="1266250" cy="152974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707951" y="5174575"/>
            <a:ext cx="7772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 marR="5080" indent="-75565">
              <a:lnSpc>
                <a:spcPct val="1214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Cobham (1964)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66290" y="3622075"/>
            <a:ext cx="1083568" cy="151833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0322" y="5187275"/>
            <a:ext cx="6267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21400"/>
              </a:lnSpc>
              <a:spcBef>
                <a:spcPts val="100"/>
              </a:spcBef>
            </a:pPr>
            <a:r>
              <a:rPr sz="1400" b="1" spc="-20" dirty="0">
                <a:latin typeface="Tahoma"/>
                <a:cs typeface="Tahoma"/>
              </a:rPr>
              <a:t>Nash </a:t>
            </a:r>
            <a:r>
              <a:rPr sz="1400" b="1" spc="-30" dirty="0">
                <a:latin typeface="Tahoma"/>
                <a:cs typeface="Tahoma"/>
              </a:rPr>
              <a:t>(1955)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0752" y="6394294"/>
            <a:ext cx="4736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Turing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machine,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word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RAM,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uniform</a:t>
            </a:r>
            <a:r>
              <a:rPr sz="1600" spc="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circuits,</a:t>
            </a:r>
            <a:r>
              <a:rPr sz="1600" spc="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…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496" y="6742154"/>
            <a:ext cx="276152" cy="28512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Directed</a:t>
            </a:r>
            <a:r>
              <a:rPr spc="130" dirty="0"/>
              <a:t> </a:t>
            </a:r>
            <a:r>
              <a:rPr dirty="0"/>
              <a:t>Hamilton</a:t>
            </a:r>
            <a:r>
              <a:rPr spc="135" dirty="0"/>
              <a:t> </a:t>
            </a:r>
            <a:r>
              <a:rPr dirty="0"/>
              <a:t>cycle</a:t>
            </a:r>
            <a:r>
              <a:rPr spc="130" dirty="0"/>
              <a:t> </a:t>
            </a:r>
            <a:r>
              <a:rPr dirty="0"/>
              <a:t>reduces</a:t>
            </a:r>
            <a:r>
              <a:rPr spc="135" dirty="0"/>
              <a:t> </a:t>
            </a:r>
            <a:r>
              <a:rPr spc="50" dirty="0"/>
              <a:t>to</a:t>
            </a:r>
            <a:r>
              <a:rPr spc="135" dirty="0"/>
              <a:t> </a:t>
            </a:r>
            <a:r>
              <a:rPr dirty="0"/>
              <a:t>Hamilton</a:t>
            </a:r>
            <a:r>
              <a:rPr spc="130" dirty="0"/>
              <a:t> </a:t>
            </a:r>
            <a:r>
              <a:rPr spc="-10" dirty="0"/>
              <a:t>cycle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8898" y="1338580"/>
            <a:ext cx="878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cycle.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2303780"/>
            <a:ext cx="10589260" cy="521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615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endParaRPr sz="2400">
              <a:latin typeface="Symbol"/>
              <a:cs typeface="Symbol"/>
            </a:endParaRPr>
          </a:p>
          <a:p>
            <a:pPr marL="1905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Γ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  <a:tabLst>
                <a:tab pos="912431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(same</a:t>
            </a:r>
            <a:r>
              <a:rPr sz="2400" spc="-10" dirty="0">
                <a:latin typeface="Lucida Sans Unicode"/>
                <a:cs typeface="Lucida Sans Unicode"/>
              </a:rPr>
              <a:t> order).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ts val="2615"/>
              </a:lnSpc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endParaRPr sz="2400">
              <a:latin typeface="Symbol"/>
              <a:cs typeface="Symbol"/>
            </a:endParaRPr>
          </a:p>
          <a:p>
            <a:pPr marL="190500">
              <a:lnSpc>
                <a:spcPts val="394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535" dirty="0">
                <a:latin typeface="Times New Roman"/>
                <a:cs typeface="Times New Roman"/>
              </a:rPr>
              <a:t>Γ</a:t>
            </a:r>
            <a:r>
              <a:rPr sz="2400" spc="-535" dirty="0">
                <a:latin typeface="Symbol"/>
                <a:cs typeface="Symbol"/>
              </a:rPr>
              <a:t>ʹ</a:t>
            </a:r>
            <a:r>
              <a:rPr sz="2400" spc="-53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spc="-760" dirty="0">
                <a:latin typeface="Times New Roman"/>
                <a:cs typeface="Times New Roman"/>
              </a:rPr>
              <a:t>Γ</a:t>
            </a:r>
            <a:r>
              <a:rPr sz="2400" spc="-760" dirty="0">
                <a:latin typeface="Symbol"/>
                <a:cs typeface="Symbol"/>
              </a:rPr>
              <a:t>ʹ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visit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i="1" spc="-360" dirty="0">
                <a:latin typeface="Times New Roman"/>
                <a:cs typeface="Times New Roman"/>
              </a:rPr>
              <a:t> </a:t>
            </a:r>
            <a:r>
              <a:rPr sz="2400" spc="-1825" dirty="0">
                <a:latin typeface="Symbol"/>
                <a:cs typeface="Symbol"/>
              </a:rPr>
              <a:t>ʹ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using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following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orders:</a:t>
            </a:r>
            <a:endParaRPr sz="2400">
              <a:latin typeface="Lucida Sans Unicode"/>
              <a:cs typeface="Lucida Sans Unicode"/>
            </a:endParaRPr>
          </a:p>
          <a:p>
            <a:pPr marL="1065530">
              <a:lnSpc>
                <a:spcPct val="100000"/>
              </a:lnSpc>
              <a:spcBef>
                <a:spcPts val="630"/>
              </a:spcBef>
            </a:pPr>
            <a:r>
              <a:rPr sz="2400" dirty="0">
                <a:latin typeface="Times New Roman"/>
                <a:cs typeface="Times New Roman"/>
              </a:rPr>
              <a:t>…,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1065530">
              <a:lnSpc>
                <a:spcPts val="2615"/>
              </a:lnSpc>
              <a:spcBef>
                <a:spcPts val="919"/>
              </a:spcBef>
            </a:pPr>
            <a:r>
              <a:rPr sz="2400" dirty="0">
                <a:latin typeface="Times New Roman"/>
                <a:cs typeface="Times New Roman"/>
              </a:rPr>
              <a:t>…,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647700" marR="55880" indent="-457200">
              <a:lnSpc>
                <a:spcPts val="3800"/>
              </a:lnSpc>
              <a:spcBef>
                <a:spcPts val="365"/>
              </a:spcBef>
              <a:tabLst>
                <a:tab pos="3566795" algn="l"/>
              </a:tabLst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Black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760" dirty="0">
                <a:latin typeface="Times New Roman"/>
                <a:cs typeface="Times New Roman"/>
              </a:rPr>
              <a:t>Γ</a:t>
            </a:r>
            <a:r>
              <a:rPr sz="2400" spc="-760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comprise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G</a:t>
            </a:r>
            <a:r>
              <a:rPr sz="2400" spc="-2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reverse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one.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9300" y="1338580"/>
            <a:ext cx="10730865" cy="376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4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80" baseline="-19097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D</a:t>
            </a:r>
            <a:r>
              <a:rPr sz="1900" spc="-30" dirty="0">
                <a:latin typeface="Lucida Sans Unicode"/>
                <a:cs typeface="Lucida Sans Unicode"/>
              </a:rPr>
              <a:t>IRECTED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63500" marR="489584">
              <a:lnSpc>
                <a:spcPct val="131900"/>
              </a:lnSpc>
              <a:tabLst>
                <a:tab pos="6324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-30" dirty="0">
                <a:latin typeface="Lucida Sans Unicode"/>
                <a:cs typeface="Lucida Sans Unicode"/>
              </a:rPr>
              <a:t>D</a:t>
            </a:r>
            <a:r>
              <a:rPr sz="1900" spc="-30" dirty="0">
                <a:latin typeface="Lucida Sans Unicode"/>
                <a:cs typeface="Lucida Sans Unicode"/>
              </a:rPr>
              <a:t>IRECTED</a:t>
            </a:r>
            <a:r>
              <a:rPr sz="2400" spc="-30" dirty="0">
                <a:latin typeface="Lucida Sans Unicode"/>
                <a:cs typeface="Lucida Sans Unicode"/>
              </a:rPr>
              <a:t>-</a:t>
            </a:r>
            <a:r>
              <a:rPr sz="2400" spc="-70" dirty="0">
                <a:latin typeface="Lucida Sans Unicode"/>
                <a:cs typeface="Lucida Sans Unicode"/>
              </a:rPr>
              <a:t>H</a:t>
            </a:r>
            <a:r>
              <a:rPr sz="1900" spc="-70" dirty="0">
                <a:latin typeface="Lucida Sans Unicode"/>
                <a:cs typeface="Lucida Sans Unicode"/>
              </a:rPr>
              <a:t>AMILTON</a:t>
            </a:r>
            <a:r>
              <a:rPr sz="2400" spc="-7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YCLE</a:t>
            </a:r>
            <a:r>
              <a:rPr sz="1900" spc="1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369887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</a:t>
            </a:r>
            <a:r>
              <a:rPr sz="2400" spc="-16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overview.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Let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denote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Times New Roman"/>
                <a:cs typeface="Times New Roman"/>
              </a:rPr>
              <a:t>Φ</a:t>
            </a:r>
            <a:r>
              <a:rPr sz="2400" spc="9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 marR="43180">
              <a:lnSpc>
                <a:spcPct val="131900"/>
              </a:lnSpc>
              <a:spcBef>
                <a:spcPts val="5"/>
              </a:spcBef>
            </a:pPr>
            <a:r>
              <a:rPr sz="2400" dirty="0">
                <a:latin typeface="Lucida Sans Unicode"/>
                <a:cs typeface="Lucida Sans Unicode"/>
              </a:rPr>
              <a:t>We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 construct a graph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 has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54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 cycles,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 each </a:t>
            </a:r>
            <a:r>
              <a:rPr sz="2400" spc="-10" dirty="0">
                <a:latin typeface="Lucida Sans Unicode"/>
                <a:cs typeface="Lucida Sans Unicode"/>
              </a:rPr>
              <a:t>cycle </a:t>
            </a:r>
            <a:r>
              <a:rPr sz="2400" dirty="0">
                <a:latin typeface="Lucida Sans Unicode"/>
                <a:cs typeface="Lucida Sans Unicode"/>
              </a:rPr>
              <a:t>corresponding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450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possible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truth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assignments.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338580"/>
            <a:ext cx="1057592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15"/>
              </a:lnSpc>
              <a:spcBef>
                <a:spcPts val="100"/>
              </a:spcBef>
              <a:tabLst>
                <a:tab pos="22453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i</a:t>
            </a:r>
            <a:r>
              <a:rPr sz="2400" i="1" spc="555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945"/>
              </a:lnSpc>
            </a:pPr>
            <a:r>
              <a:rPr sz="5775" spc="-67" baseline="-2886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i="1" spc="525" baseline="2777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10" dirty="0">
                <a:latin typeface="Lucida Sans Unicode"/>
                <a:cs typeface="Lucida Sans Unicode"/>
              </a:rPr>
              <a:t> cycles.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  <a:tabLst>
                <a:tab pos="2200275" algn="l"/>
                <a:tab pos="7118350" algn="l"/>
                <a:tab pos="762825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spc="-10" dirty="0">
                <a:latin typeface="Lucida Sans Unicode"/>
                <a:cs typeface="Lucida Sans Unicode"/>
              </a:rPr>
              <a:t>Intuition:</a:t>
            </a:r>
            <a:r>
              <a:rPr sz="2400" dirty="0">
                <a:latin typeface="Lucida Sans Unicode"/>
                <a:cs typeface="Lucida Sans Unicode"/>
              </a:rPr>
              <a:t>	traverse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path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left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right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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i</a:t>
            </a:r>
            <a:r>
              <a:rPr sz="2400" i="1" spc="15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true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2761" y="4868937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53081" y="6345524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68886" y="7790502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7043" y="3806837"/>
            <a:ext cx="11867515" cy="5350510"/>
            <a:chOff x="217043" y="3806837"/>
            <a:chExt cx="11867515" cy="5350510"/>
          </a:xfrm>
        </p:grpSpPr>
        <p:sp>
          <p:nvSpPr>
            <p:cNvPr id="9" name="object 9"/>
            <p:cNvSpPr/>
            <p:nvPr/>
          </p:nvSpPr>
          <p:spPr>
            <a:xfrm>
              <a:off x="223455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455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905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427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356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9356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470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4706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28056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3276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77905" y="4982916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0" y="0"/>
                  </a:lnTo>
                  <a:lnTo>
                    <a:pt x="926129" y="0"/>
                  </a:lnTo>
                  <a:lnTo>
                    <a:pt x="935654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13127" y="4933390"/>
              <a:ext cx="1065530" cy="99060"/>
            </a:xfrm>
            <a:custGeom>
              <a:avLst/>
              <a:gdLst/>
              <a:ahLst/>
              <a:cxnLst/>
              <a:rect l="l" t="t" r="r" b="b"/>
              <a:pathLst>
                <a:path w="1065529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65529" h="99060">
                  <a:moveTo>
                    <a:pt x="1065199" y="49530"/>
                  </a:moveTo>
                  <a:lnTo>
                    <a:pt x="966139" y="0"/>
                  </a:lnTo>
                  <a:lnTo>
                    <a:pt x="990904" y="49530"/>
                  </a:lnTo>
                  <a:lnTo>
                    <a:pt x="966139" y="99060"/>
                  </a:lnTo>
                  <a:lnTo>
                    <a:pt x="10651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6159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6159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5274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5274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9609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1" y="0"/>
                  </a:lnTo>
                  <a:lnTo>
                    <a:pt x="994356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131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807534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07533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9868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9868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42030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77258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05421" y="4984316"/>
              <a:ext cx="922655" cy="6350"/>
            </a:xfrm>
            <a:custGeom>
              <a:avLst/>
              <a:gdLst/>
              <a:ahLst/>
              <a:cxnLst/>
              <a:rect l="l" t="t" r="r" b="b"/>
              <a:pathLst>
                <a:path w="922654" h="6350">
                  <a:moveTo>
                    <a:pt x="0" y="6230"/>
                  </a:moveTo>
                  <a:lnTo>
                    <a:pt x="9524" y="6166"/>
                  </a:lnTo>
                  <a:lnTo>
                    <a:pt x="912592" y="64"/>
                  </a:lnTo>
                  <a:lnTo>
                    <a:pt x="92211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40647" y="4935029"/>
              <a:ext cx="1052195" cy="105410"/>
            </a:xfrm>
            <a:custGeom>
              <a:avLst/>
              <a:gdLst/>
              <a:ahLst/>
              <a:cxnLst/>
              <a:rect l="l" t="t" r="r" b="b"/>
              <a:pathLst>
                <a:path w="1052195" h="105410">
                  <a:moveTo>
                    <a:pt x="99390" y="104825"/>
                  </a:moveTo>
                  <a:lnTo>
                    <a:pt x="74295" y="55460"/>
                  </a:lnTo>
                  <a:lnTo>
                    <a:pt x="98729" y="5765"/>
                  </a:lnTo>
                  <a:lnTo>
                    <a:pt x="0" y="55956"/>
                  </a:lnTo>
                  <a:lnTo>
                    <a:pt x="99390" y="104825"/>
                  </a:lnTo>
                  <a:close/>
                </a:path>
                <a:path w="1052195" h="105410">
                  <a:moveTo>
                    <a:pt x="1051648" y="48856"/>
                  </a:moveTo>
                  <a:lnTo>
                    <a:pt x="952258" y="0"/>
                  </a:lnTo>
                  <a:lnTo>
                    <a:pt x="977366" y="49352"/>
                  </a:lnTo>
                  <a:lnTo>
                    <a:pt x="952931" y="99047"/>
                  </a:lnTo>
                  <a:lnTo>
                    <a:pt x="1051648" y="4885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36910" y="4982916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0" y="0"/>
                  </a:lnTo>
                  <a:lnTo>
                    <a:pt x="935160" y="0"/>
                  </a:lnTo>
                  <a:lnTo>
                    <a:pt x="944685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72138" y="4933390"/>
              <a:ext cx="1074420" cy="99060"/>
            </a:xfrm>
            <a:custGeom>
              <a:avLst/>
              <a:gdLst/>
              <a:ahLst/>
              <a:cxnLst/>
              <a:rect l="l" t="t" r="r" b="b"/>
              <a:pathLst>
                <a:path w="107442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74420" h="99060">
                  <a:moveTo>
                    <a:pt x="1074216" y="49530"/>
                  </a:moveTo>
                  <a:lnTo>
                    <a:pt x="975156" y="0"/>
                  </a:lnTo>
                  <a:lnTo>
                    <a:pt x="999921" y="49530"/>
                  </a:lnTo>
                  <a:lnTo>
                    <a:pt x="975156" y="99060"/>
                  </a:lnTo>
                  <a:lnTo>
                    <a:pt x="1074216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282" y="6296050"/>
              <a:ext cx="10980235" cy="175381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54987" y="381159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4"/>
                  </a:lnTo>
                  <a:lnTo>
                    <a:pt x="12802" y="196130"/>
                  </a:lnTo>
                  <a:lnTo>
                    <a:pt x="38407" y="231583"/>
                  </a:lnTo>
                  <a:lnTo>
                    <a:pt x="73860" y="257188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8"/>
                  </a:lnTo>
                  <a:lnTo>
                    <a:pt x="231583" y="231583"/>
                  </a:lnTo>
                  <a:lnTo>
                    <a:pt x="257188" y="196130"/>
                  </a:lnTo>
                  <a:lnTo>
                    <a:pt x="269990" y="155904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54987" y="3811600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3"/>
                  </a:lnTo>
                  <a:lnTo>
                    <a:pt x="12802" y="196129"/>
                  </a:lnTo>
                  <a:lnTo>
                    <a:pt x="38407" y="231582"/>
                  </a:lnTo>
                  <a:lnTo>
                    <a:pt x="73860" y="257187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7"/>
                  </a:lnTo>
                  <a:lnTo>
                    <a:pt x="231583" y="231582"/>
                  </a:lnTo>
                  <a:lnTo>
                    <a:pt x="257188" y="196129"/>
                  </a:lnTo>
                  <a:lnTo>
                    <a:pt x="269990" y="155903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62076" y="485583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62075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04940" y="4984355"/>
              <a:ext cx="886460" cy="6350"/>
            </a:xfrm>
            <a:custGeom>
              <a:avLst/>
              <a:gdLst/>
              <a:ahLst/>
              <a:cxnLst/>
              <a:rect l="l" t="t" r="r" b="b"/>
              <a:pathLst>
                <a:path w="886459" h="6350">
                  <a:moveTo>
                    <a:pt x="0" y="0"/>
                  </a:moveTo>
                  <a:lnTo>
                    <a:pt x="9524" y="66"/>
                  </a:lnTo>
                  <a:lnTo>
                    <a:pt x="876469" y="6086"/>
                  </a:lnTo>
                  <a:lnTo>
                    <a:pt x="885993" y="6152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40167" y="4935067"/>
              <a:ext cx="1016000" cy="104775"/>
            </a:xfrm>
            <a:custGeom>
              <a:avLst/>
              <a:gdLst/>
              <a:ahLst/>
              <a:cxnLst/>
              <a:rect l="l" t="t" r="r" b="b"/>
              <a:pathLst>
                <a:path w="1016000" h="104775">
                  <a:moveTo>
                    <a:pt x="99402" y="0"/>
                  </a:moveTo>
                  <a:lnTo>
                    <a:pt x="0" y="48844"/>
                  </a:lnTo>
                  <a:lnTo>
                    <a:pt x="98717" y="99060"/>
                  </a:lnTo>
                  <a:lnTo>
                    <a:pt x="74295" y="49364"/>
                  </a:lnTo>
                  <a:lnTo>
                    <a:pt x="99402" y="0"/>
                  </a:lnTo>
                  <a:close/>
                </a:path>
                <a:path w="1016000" h="104775">
                  <a:moveTo>
                    <a:pt x="1015530" y="55892"/>
                  </a:moveTo>
                  <a:lnTo>
                    <a:pt x="916813" y="5676"/>
                  </a:lnTo>
                  <a:lnTo>
                    <a:pt x="941235" y="55384"/>
                  </a:lnTo>
                  <a:lnTo>
                    <a:pt x="916127" y="104736"/>
                  </a:lnTo>
                  <a:lnTo>
                    <a:pt x="1015530" y="558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1813" y="6579393"/>
              <a:ext cx="0" cy="1113790"/>
            </a:xfrm>
            <a:custGeom>
              <a:avLst/>
              <a:gdLst/>
              <a:ahLst/>
              <a:cxnLst/>
              <a:rect l="l" t="t" r="r" b="b"/>
              <a:pathLst>
                <a:path h="1113790">
                  <a:moveTo>
                    <a:pt x="0" y="0"/>
                  </a:moveTo>
                  <a:lnTo>
                    <a:pt x="0" y="0"/>
                  </a:lnTo>
                  <a:lnTo>
                    <a:pt x="0" y="1103788"/>
                  </a:lnTo>
                  <a:lnTo>
                    <a:pt x="0" y="111331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2283" y="765841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99059" y="0"/>
                  </a:moveTo>
                  <a:lnTo>
                    <a:pt x="49529" y="24765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5569" y="3972643"/>
              <a:ext cx="5186045" cy="972185"/>
            </a:xfrm>
            <a:custGeom>
              <a:avLst/>
              <a:gdLst/>
              <a:ahLst/>
              <a:cxnLst/>
              <a:rect l="l" t="t" r="r" b="b"/>
              <a:pathLst>
                <a:path w="5186045" h="972185">
                  <a:moveTo>
                    <a:pt x="5185462" y="0"/>
                  </a:moveTo>
                  <a:lnTo>
                    <a:pt x="9368" y="970319"/>
                  </a:lnTo>
                  <a:lnTo>
                    <a:pt x="0" y="97207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1907" y="4889720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80" h="97789">
                  <a:moveTo>
                    <a:pt x="88238" y="0"/>
                  </a:moveTo>
                  <a:lnTo>
                    <a:pt x="0" y="66932"/>
                  </a:lnTo>
                  <a:lnTo>
                    <a:pt x="106489" y="97363"/>
                  </a:lnTo>
                  <a:lnTo>
                    <a:pt x="73023" y="53244"/>
                  </a:lnTo>
                  <a:lnTo>
                    <a:pt x="88238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28733" y="3972961"/>
              <a:ext cx="5111750" cy="971550"/>
            </a:xfrm>
            <a:custGeom>
              <a:avLst/>
              <a:gdLst/>
              <a:ahLst/>
              <a:cxnLst/>
              <a:rect l="l" t="t" r="r" b="b"/>
              <a:pathLst>
                <a:path w="5111750" h="971550">
                  <a:moveTo>
                    <a:pt x="0" y="0"/>
                  </a:moveTo>
                  <a:lnTo>
                    <a:pt x="5101868" y="969471"/>
                  </a:lnTo>
                  <a:lnTo>
                    <a:pt x="5111231" y="971251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697032" y="4889151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79" h="97789">
                  <a:moveTo>
                    <a:pt x="18491" y="0"/>
                  </a:moveTo>
                  <a:lnTo>
                    <a:pt x="33576" y="53282"/>
                  </a:lnTo>
                  <a:lnTo>
                    <a:pt x="0" y="97318"/>
                  </a:lnTo>
                  <a:lnTo>
                    <a:pt x="106564" y="67151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76007" y="7927642"/>
              <a:ext cx="5128260" cy="1015365"/>
            </a:xfrm>
            <a:custGeom>
              <a:avLst/>
              <a:gdLst/>
              <a:ahLst/>
              <a:cxnLst/>
              <a:rect l="l" t="t" r="r" b="b"/>
              <a:pathLst>
                <a:path w="5128259" h="1015365">
                  <a:moveTo>
                    <a:pt x="5127795" y="0"/>
                  </a:moveTo>
                  <a:lnTo>
                    <a:pt x="9351" y="1013072"/>
                  </a:lnTo>
                  <a:lnTo>
                    <a:pt x="0" y="101492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12469" y="8887321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5" h="97790">
                  <a:moveTo>
                    <a:pt x="87560" y="0"/>
                  </a:moveTo>
                  <a:lnTo>
                    <a:pt x="0" y="67819"/>
                  </a:lnTo>
                  <a:lnTo>
                    <a:pt x="106791" y="97175"/>
                  </a:lnTo>
                  <a:lnTo>
                    <a:pt x="72881" y="53395"/>
                  </a:lnTo>
                  <a:lnTo>
                    <a:pt x="875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01677" y="7927435"/>
              <a:ext cx="5170170" cy="1016000"/>
            </a:xfrm>
            <a:custGeom>
              <a:avLst/>
              <a:gdLst/>
              <a:ahLst/>
              <a:cxnLst/>
              <a:rect l="l" t="t" r="r" b="b"/>
              <a:pathLst>
                <a:path w="5170170" h="1016000">
                  <a:moveTo>
                    <a:pt x="0" y="0"/>
                  </a:moveTo>
                  <a:lnTo>
                    <a:pt x="5160558" y="1013562"/>
                  </a:lnTo>
                  <a:lnTo>
                    <a:pt x="5169912" y="1015401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28397" y="8887626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4" h="97790">
                  <a:moveTo>
                    <a:pt x="19089" y="0"/>
                  </a:moveTo>
                  <a:lnTo>
                    <a:pt x="33845" y="53374"/>
                  </a:lnTo>
                  <a:lnTo>
                    <a:pt x="0" y="97203"/>
                  </a:lnTo>
                  <a:lnTo>
                    <a:pt x="106748" y="67691"/>
                  </a:lnTo>
                  <a:lnTo>
                    <a:pt x="190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6568" y="3862528"/>
              <a:ext cx="6160770" cy="5285105"/>
            </a:xfrm>
            <a:custGeom>
              <a:avLst/>
              <a:gdLst/>
              <a:ahLst/>
              <a:cxnLst/>
              <a:rect l="l" t="t" r="r" b="b"/>
              <a:pathLst>
                <a:path w="6160770" h="5285105">
                  <a:moveTo>
                    <a:pt x="6160684" y="5240831"/>
                  </a:moveTo>
                  <a:lnTo>
                    <a:pt x="6108308" y="5239173"/>
                  </a:lnTo>
                  <a:lnTo>
                    <a:pt x="6050746" y="5238117"/>
                  </a:lnTo>
                  <a:lnTo>
                    <a:pt x="5988198" y="5237621"/>
                  </a:lnTo>
                  <a:lnTo>
                    <a:pt x="5955118" y="5237569"/>
                  </a:lnTo>
                  <a:lnTo>
                    <a:pt x="5920867" y="5237642"/>
                  </a:lnTo>
                  <a:lnTo>
                    <a:pt x="5848953" y="5238140"/>
                  </a:lnTo>
                  <a:lnTo>
                    <a:pt x="5772659" y="5239072"/>
                  </a:lnTo>
                  <a:lnTo>
                    <a:pt x="5732933" y="5239688"/>
                  </a:lnTo>
                  <a:lnTo>
                    <a:pt x="5692187" y="5240396"/>
                  </a:lnTo>
                  <a:lnTo>
                    <a:pt x="5650446" y="5241193"/>
                  </a:lnTo>
                  <a:lnTo>
                    <a:pt x="5607737" y="5242071"/>
                  </a:lnTo>
                  <a:lnTo>
                    <a:pt x="5564083" y="5243027"/>
                  </a:lnTo>
                  <a:lnTo>
                    <a:pt x="5519512" y="5244055"/>
                  </a:lnTo>
                  <a:lnTo>
                    <a:pt x="5474046" y="5245150"/>
                  </a:lnTo>
                  <a:lnTo>
                    <a:pt x="5427712" y="5246306"/>
                  </a:lnTo>
                  <a:lnTo>
                    <a:pt x="5380536" y="5247518"/>
                  </a:lnTo>
                  <a:lnTo>
                    <a:pt x="5332541" y="5248781"/>
                  </a:lnTo>
                  <a:lnTo>
                    <a:pt x="5283754" y="5250091"/>
                  </a:lnTo>
                  <a:lnTo>
                    <a:pt x="5234199" y="5251440"/>
                  </a:lnTo>
                  <a:lnTo>
                    <a:pt x="5183902" y="5252825"/>
                  </a:lnTo>
                  <a:lnTo>
                    <a:pt x="5132888" y="5254240"/>
                  </a:lnTo>
                  <a:lnTo>
                    <a:pt x="5081182" y="5255680"/>
                  </a:lnTo>
                  <a:lnTo>
                    <a:pt x="5028809" y="5257140"/>
                  </a:lnTo>
                  <a:lnTo>
                    <a:pt x="4975795" y="5258614"/>
                  </a:lnTo>
                  <a:lnTo>
                    <a:pt x="4922165" y="5260097"/>
                  </a:lnTo>
                  <a:lnTo>
                    <a:pt x="4867944" y="5261585"/>
                  </a:lnTo>
                  <a:lnTo>
                    <a:pt x="4813157" y="5263070"/>
                  </a:lnTo>
                  <a:lnTo>
                    <a:pt x="4757829" y="5264550"/>
                  </a:lnTo>
                  <a:lnTo>
                    <a:pt x="4701986" y="5266017"/>
                  </a:lnTo>
                  <a:lnTo>
                    <a:pt x="4645652" y="5267468"/>
                  </a:lnTo>
                  <a:lnTo>
                    <a:pt x="4588854" y="5268896"/>
                  </a:lnTo>
                  <a:lnTo>
                    <a:pt x="4531616" y="5270297"/>
                  </a:lnTo>
                  <a:lnTo>
                    <a:pt x="4473963" y="5271666"/>
                  </a:lnTo>
                  <a:lnTo>
                    <a:pt x="4415921" y="5272996"/>
                  </a:lnTo>
                  <a:lnTo>
                    <a:pt x="4357514" y="5274283"/>
                  </a:lnTo>
                  <a:lnTo>
                    <a:pt x="4298769" y="5275522"/>
                  </a:lnTo>
                  <a:lnTo>
                    <a:pt x="4239710" y="5276708"/>
                  </a:lnTo>
                  <a:lnTo>
                    <a:pt x="4180362" y="5277834"/>
                  </a:lnTo>
                  <a:lnTo>
                    <a:pt x="4120751" y="5278896"/>
                  </a:lnTo>
                  <a:lnTo>
                    <a:pt x="4060901" y="5279889"/>
                  </a:lnTo>
                  <a:lnTo>
                    <a:pt x="4000839" y="5280808"/>
                  </a:lnTo>
                  <a:lnTo>
                    <a:pt x="3940589" y="5281647"/>
                  </a:lnTo>
                  <a:lnTo>
                    <a:pt x="3880176" y="5282400"/>
                  </a:lnTo>
                  <a:lnTo>
                    <a:pt x="3819626" y="5283064"/>
                  </a:lnTo>
                  <a:lnTo>
                    <a:pt x="3758964" y="5283632"/>
                  </a:lnTo>
                  <a:lnTo>
                    <a:pt x="3698215" y="5284099"/>
                  </a:lnTo>
                  <a:lnTo>
                    <a:pt x="3637404" y="5284461"/>
                  </a:lnTo>
                  <a:lnTo>
                    <a:pt x="3576556" y="5284711"/>
                  </a:lnTo>
                  <a:lnTo>
                    <a:pt x="3515697" y="5284845"/>
                  </a:lnTo>
                  <a:lnTo>
                    <a:pt x="3454852" y="5284857"/>
                  </a:lnTo>
                  <a:lnTo>
                    <a:pt x="3394046" y="5284743"/>
                  </a:lnTo>
                  <a:lnTo>
                    <a:pt x="3333304" y="5284496"/>
                  </a:lnTo>
                  <a:lnTo>
                    <a:pt x="3272652" y="5284112"/>
                  </a:lnTo>
                  <a:lnTo>
                    <a:pt x="3212115" y="5283586"/>
                  </a:lnTo>
                  <a:lnTo>
                    <a:pt x="3151717" y="5282912"/>
                  </a:lnTo>
                  <a:lnTo>
                    <a:pt x="3091484" y="5282084"/>
                  </a:lnTo>
                  <a:lnTo>
                    <a:pt x="3031442" y="5281099"/>
                  </a:lnTo>
                  <a:lnTo>
                    <a:pt x="2971615" y="5279950"/>
                  </a:lnTo>
                  <a:lnTo>
                    <a:pt x="2912028" y="5278632"/>
                  </a:lnTo>
                  <a:lnTo>
                    <a:pt x="2852708" y="5277141"/>
                  </a:lnTo>
                  <a:lnTo>
                    <a:pt x="2793679" y="5275470"/>
                  </a:lnTo>
                  <a:lnTo>
                    <a:pt x="2734966" y="5273615"/>
                  </a:lnTo>
                  <a:lnTo>
                    <a:pt x="2676594" y="5271570"/>
                  </a:lnTo>
                  <a:lnTo>
                    <a:pt x="2618589" y="5269331"/>
                  </a:lnTo>
                  <a:lnTo>
                    <a:pt x="2560976" y="5266891"/>
                  </a:lnTo>
                  <a:lnTo>
                    <a:pt x="2503781" y="5264246"/>
                  </a:lnTo>
                  <a:lnTo>
                    <a:pt x="2447027" y="5261390"/>
                  </a:lnTo>
                  <a:lnTo>
                    <a:pt x="2390741" y="5258319"/>
                  </a:lnTo>
                  <a:lnTo>
                    <a:pt x="2334948" y="5255027"/>
                  </a:lnTo>
                  <a:lnTo>
                    <a:pt x="2279672" y="5251508"/>
                  </a:lnTo>
                  <a:lnTo>
                    <a:pt x="2224940" y="5247758"/>
                  </a:lnTo>
                  <a:lnTo>
                    <a:pt x="2170776" y="5243771"/>
                  </a:lnTo>
                  <a:lnTo>
                    <a:pt x="2117206" y="5239542"/>
                  </a:lnTo>
                  <a:lnTo>
                    <a:pt x="2064254" y="5235066"/>
                  </a:lnTo>
                  <a:lnTo>
                    <a:pt x="2011946" y="5230338"/>
                  </a:lnTo>
                  <a:lnTo>
                    <a:pt x="1960308" y="5225352"/>
                  </a:lnTo>
                  <a:lnTo>
                    <a:pt x="1909363" y="5220103"/>
                  </a:lnTo>
                  <a:lnTo>
                    <a:pt x="1859138" y="5214586"/>
                  </a:lnTo>
                  <a:lnTo>
                    <a:pt x="1809658" y="5208796"/>
                  </a:lnTo>
                  <a:lnTo>
                    <a:pt x="1760948" y="5202727"/>
                  </a:lnTo>
                  <a:lnTo>
                    <a:pt x="1713033" y="5196374"/>
                  </a:lnTo>
                  <a:lnTo>
                    <a:pt x="1665939" y="5189733"/>
                  </a:lnTo>
                  <a:lnTo>
                    <a:pt x="1619690" y="5182797"/>
                  </a:lnTo>
                  <a:lnTo>
                    <a:pt x="1574312" y="5175561"/>
                  </a:lnTo>
                  <a:lnTo>
                    <a:pt x="1529829" y="5168021"/>
                  </a:lnTo>
                  <a:lnTo>
                    <a:pt x="1486268" y="5160171"/>
                  </a:lnTo>
                  <a:lnTo>
                    <a:pt x="1443653" y="5152006"/>
                  </a:lnTo>
                  <a:lnTo>
                    <a:pt x="1402010" y="5143520"/>
                  </a:lnTo>
                  <a:lnTo>
                    <a:pt x="1361364" y="5134709"/>
                  </a:lnTo>
                  <a:lnTo>
                    <a:pt x="1321740" y="5125567"/>
                  </a:lnTo>
                  <a:lnTo>
                    <a:pt x="1283162" y="5116088"/>
                  </a:lnTo>
                  <a:lnTo>
                    <a:pt x="1245657" y="5106269"/>
                  </a:lnTo>
                  <a:lnTo>
                    <a:pt x="1173966" y="5085584"/>
                  </a:lnTo>
                  <a:lnTo>
                    <a:pt x="1106866" y="5063472"/>
                  </a:lnTo>
                  <a:lnTo>
                    <a:pt x="1044560" y="5039890"/>
                  </a:lnTo>
                  <a:lnTo>
                    <a:pt x="993182" y="5018064"/>
                  </a:lnTo>
                  <a:lnTo>
                    <a:pt x="943500" y="4995086"/>
                  </a:lnTo>
                  <a:lnTo>
                    <a:pt x="895486" y="4970983"/>
                  </a:lnTo>
                  <a:lnTo>
                    <a:pt x="849112" y="4945787"/>
                  </a:lnTo>
                  <a:lnTo>
                    <a:pt x="804349" y="4919525"/>
                  </a:lnTo>
                  <a:lnTo>
                    <a:pt x="761170" y="4892228"/>
                  </a:lnTo>
                  <a:lnTo>
                    <a:pt x="719546" y="4863925"/>
                  </a:lnTo>
                  <a:lnTo>
                    <a:pt x="679449" y="4834646"/>
                  </a:lnTo>
                  <a:lnTo>
                    <a:pt x="640852" y="4804421"/>
                  </a:lnTo>
                  <a:lnTo>
                    <a:pt x="603725" y="4773278"/>
                  </a:lnTo>
                  <a:lnTo>
                    <a:pt x="568042" y="4741248"/>
                  </a:lnTo>
                  <a:lnTo>
                    <a:pt x="533774" y="4708359"/>
                  </a:lnTo>
                  <a:lnTo>
                    <a:pt x="500892" y="4674643"/>
                  </a:lnTo>
                  <a:lnTo>
                    <a:pt x="469369" y="4640127"/>
                  </a:lnTo>
                  <a:lnTo>
                    <a:pt x="439177" y="4604842"/>
                  </a:lnTo>
                  <a:lnTo>
                    <a:pt x="410287" y="4568817"/>
                  </a:lnTo>
                  <a:lnTo>
                    <a:pt x="382671" y="4532082"/>
                  </a:lnTo>
                  <a:lnTo>
                    <a:pt x="356302" y="4494666"/>
                  </a:lnTo>
                  <a:lnTo>
                    <a:pt x="331151" y="4456600"/>
                  </a:lnTo>
                  <a:lnTo>
                    <a:pt x="307190" y="4417911"/>
                  </a:lnTo>
                  <a:lnTo>
                    <a:pt x="284392" y="4378631"/>
                  </a:lnTo>
                  <a:lnTo>
                    <a:pt x="262727" y="4338788"/>
                  </a:lnTo>
                  <a:lnTo>
                    <a:pt x="242167" y="4298412"/>
                  </a:lnTo>
                  <a:lnTo>
                    <a:pt x="222686" y="4257532"/>
                  </a:lnTo>
                  <a:lnTo>
                    <a:pt x="204254" y="4216179"/>
                  </a:lnTo>
                  <a:lnTo>
                    <a:pt x="186844" y="4174382"/>
                  </a:lnTo>
                  <a:lnTo>
                    <a:pt x="170427" y="4132169"/>
                  </a:lnTo>
                  <a:lnTo>
                    <a:pt x="154975" y="4089572"/>
                  </a:lnTo>
                  <a:lnTo>
                    <a:pt x="140461" y="4046619"/>
                  </a:lnTo>
                  <a:lnTo>
                    <a:pt x="126856" y="4003339"/>
                  </a:lnTo>
                  <a:lnTo>
                    <a:pt x="114132" y="3959764"/>
                  </a:lnTo>
                  <a:lnTo>
                    <a:pt x="102260" y="3915921"/>
                  </a:lnTo>
                  <a:lnTo>
                    <a:pt x="91214" y="3871841"/>
                  </a:lnTo>
                  <a:lnTo>
                    <a:pt x="80964" y="3827552"/>
                  </a:lnTo>
                  <a:lnTo>
                    <a:pt x="71483" y="3783086"/>
                  </a:lnTo>
                  <a:lnTo>
                    <a:pt x="62742" y="3738471"/>
                  </a:lnTo>
                  <a:lnTo>
                    <a:pt x="54714" y="3693736"/>
                  </a:lnTo>
                  <a:lnTo>
                    <a:pt x="47370" y="3648912"/>
                  </a:lnTo>
                  <a:lnTo>
                    <a:pt x="40683" y="3604027"/>
                  </a:lnTo>
                  <a:lnTo>
                    <a:pt x="34623" y="3559112"/>
                  </a:lnTo>
                  <a:lnTo>
                    <a:pt x="29164" y="3514196"/>
                  </a:lnTo>
                  <a:lnTo>
                    <a:pt x="24276" y="3469309"/>
                  </a:lnTo>
                  <a:lnTo>
                    <a:pt x="19933" y="3424479"/>
                  </a:lnTo>
                  <a:lnTo>
                    <a:pt x="16105" y="3379737"/>
                  </a:lnTo>
                  <a:lnTo>
                    <a:pt x="12764" y="3335112"/>
                  </a:lnTo>
                  <a:lnTo>
                    <a:pt x="9884" y="3290634"/>
                  </a:lnTo>
                  <a:lnTo>
                    <a:pt x="7434" y="3246332"/>
                  </a:lnTo>
                  <a:lnTo>
                    <a:pt x="5388" y="3202236"/>
                  </a:lnTo>
                  <a:lnTo>
                    <a:pt x="3717" y="3158376"/>
                  </a:lnTo>
                  <a:lnTo>
                    <a:pt x="2394" y="3114780"/>
                  </a:lnTo>
                  <a:lnTo>
                    <a:pt x="1389" y="3071478"/>
                  </a:lnTo>
                  <a:lnTo>
                    <a:pt x="676" y="3028501"/>
                  </a:lnTo>
                  <a:lnTo>
                    <a:pt x="225" y="2985877"/>
                  </a:lnTo>
                  <a:lnTo>
                    <a:pt x="9" y="2943636"/>
                  </a:lnTo>
                  <a:lnTo>
                    <a:pt x="0" y="2901808"/>
                  </a:lnTo>
                  <a:lnTo>
                    <a:pt x="169" y="2860422"/>
                  </a:lnTo>
                  <a:lnTo>
                    <a:pt x="488" y="2819508"/>
                  </a:lnTo>
                  <a:lnTo>
                    <a:pt x="930" y="2779095"/>
                  </a:lnTo>
                  <a:lnTo>
                    <a:pt x="1467" y="2739213"/>
                  </a:lnTo>
                  <a:lnTo>
                    <a:pt x="2092" y="2699974"/>
                  </a:lnTo>
                  <a:lnTo>
                    <a:pt x="2854" y="2660169"/>
                  </a:lnTo>
                  <a:lnTo>
                    <a:pt x="3778" y="2619828"/>
                  </a:lnTo>
                  <a:lnTo>
                    <a:pt x="4888" y="2578977"/>
                  </a:lnTo>
                  <a:lnTo>
                    <a:pt x="6208" y="2537648"/>
                  </a:lnTo>
                  <a:lnTo>
                    <a:pt x="7764" y="2495868"/>
                  </a:lnTo>
                  <a:lnTo>
                    <a:pt x="9578" y="2453666"/>
                  </a:lnTo>
                  <a:lnTo>
                    <a:pt x="11676" y="2411071"/>
                  </a:lnTo>
                  <a:lnTo>
                    <a:pt x="14083" y="2368112"/>
                  </a:lnTo>
                  <a:lnTo>
                    <a:pt x="16822" y="2324817"/>
                  </a:lnTo>
                  <a:lnTo>
                    <a:pt x="19917" y="2281216"/>
                  </a:lnTo>
                  <a:lnTo>
                    <a:pt x="23394" y="2237337"/>
                  </a:lnTo>
                  <a:lnTo>
                    <a:pt x="27277" y="2193208"/>
                  </a:lnTo>
                  <a:lnTo>
                    <a:pt x="31589" y="2148860"/>
                  </a:lnTo>
                  <a:lnTo>
                    <a:pt x="36356" y="2104319"/>
                  </a:lnTo>
                  <a:lnTo>
                    <a:pt x="41602" y="2059616"/>
                  </a:lnTo>
                  <a:lnTo>
                    <a:pt x="47351" y="2014780"/>
                  </a:lnTo>
                  <a:lnTo>
                    <a:pt x="53628" y="1969837"/>
                  </a:lnTo>
                  <a:lnTo>
                    <a:pt x="60457" y="1924819"/>
                  </a:lnTo>
                  <a:lnTo>
                    <a:pt x="67862" y="1879753"/>
                  </a:lnTo>
                  <a:lnTo>
                    <a:pt x="75868" y="1834668"/>
                  </a:lnTo>
                  <a:lnTo>
                    <a:pt x="84499" y="1789593"/>
                  </a:lnTo>
                  <a:lnTo>
                    <a:pt x="93780" y="1744557"/>
                  </a:lnTo>
                  <a:lnTo>
                    <a:pt x="103735" y="1699588"/>
                  </a:lnTo>
                  <a:lnTo>
                    <a:pt x="114388" y="1654716"/>
                  </a:lnTo>
                  <a:lnTo>
                    <a:pt x="125764" y="1609969"/>
                  </a:lnTo>
                  <a:lnTo>
                    <a:pt x="137887" y="1565375"/>
                  </a:lnTo>
                  <a:lnTo>
                    <a:pt x="150782" y="1520965"/>
                  </a:lnTo>
                  <a:lnTo>
                    <a:pt x="164473" y="1476766"/>
                  </a:lnTo>
                  <a:lnTo>
                    <a:pt x="178984" y="1432807"/>
                  </a:lnTo>
                  <a:lnTo>
                    <a:pt x="194340" y="1389117"/>
                  </a:lnTo>
                  <a:lnTo>
                    <a:pt x="210566" y="1345725"/>
                  </a:lnTo>
                  <a:lnTo>
                    <a:pt x="227684" y="1302660"/>
                  </a:lnTo>
                  <a:lnTo>
                    <a:pt x="245721" y="1259950"/>
                  </a:lnTo>
                  <a:lnTo>
                    <a:pt x="264700" y="1217624"/>
                  </a:lnTo>
                  <a:lnTo>
                    <a:pt x="284646" y="1175711"/>
                  </a:lnTo>
                  <a:lnTo>
                    <a:pt x="305583" y="1134240"/>
                  </a:lnTo>
                  <a:lnTo>
                    <a:pt x="327536" y="1093240"/>
                  </a:lnTo>
                  <a:lnTo>
                    <a:pt x="350528" y="1052739"/>
                  </a:lnTo>
                  <a:lnTo>
                    <a:pt x="374585" y="1012766"/>
                  </a:lnTo>
                  <a:lnTo>
                    <a:pt x="399731" y="973350"/>
                  </a:lnTo>
                  <a:lnTo>
                    <a:pt x="425990" y="934520"/>
                  </a:lnTo>
                  <a:lnTo>
                    <a:pt x="453386" y="896304"/>
                  </a:lnTo>
                  <a:lnTo>
                    <a:pt x="481944" y="858731"/>
                  </a:lnTo>
                  <a:lnTo>
                    <a:pt x="511689" y="821831"/>
                  </a:lnTo>
                  <a:lnTo>
                    <a:pt x="542645" y="785631"/>
                  </a:lnTo>
                  <a:lnTo>
                    <a:pt x="574835" y="750161"/>
                  </a:lnTo>
                  <a:lnTo>
                    <a:pt x="608285" y="715450"/>
                  </a:lnTo>
                  <a:lnTo>
                    <a:pt x="643019" y="681525"/>
                  </a:lnTo>
                  <a:lnTo>
                    <a:pt x="679061" y="648417"/>
                  </a:lnTo>
                  <a:lnTo>
                    <a:pt x="716436" y="616154"/>
                  </a:lnTo>
                  <a:lnTo>
                    <a:pt x="755168" y="584764"/>
                  </a:lnTo>
                  <a:lnTo>
                    <a:pt x="795282" y="554276"/>
                  </a:lnTo>
                  <a:lnTo>
                    <a:pt x="836802" y="524719"/>
                  </a:lnTo>
                  <a:lnTo>
                    <a:pt x="879751" y="496123"/>
                  </a:lnTo>
                  <a:lnTo>
                    <a:pt x="924156" y="468515"/>
                  </a:lnTo>
                  <a:lnTo>
                    <a:pt x="970040" y="441925"/>
                  </a:lnTo>
                  <a:lnTo>
                    <a:pt x="1017427" y="416381"/>
                  </a:lnTo>
                  <a:lnTo>
                    <a:pt x="1066342" y="391912"/>
                  </a:lnTo>
                  <a:lnTo>
                    <a:pt x="1116809" y="368547"/>
                  </a:lnTo>
                  <a:lnTo>
                    <a:pt x="1179674" y="342354"/>
                  </a:lnTo>
                  <a:lnTo>
                    <a:pt x="1247298" y="317516"/>
                  </a:lnTo>
                  <a:lnTo>
                    <a:pt x="1319478" y="293995"/>
                  </a:lnTo>
                  <a:lnTo>
                    <a:pt x="1357213" y="282718"/>
                  </a:lnTo>
                  <a:lnTo>
                    <a:pt x="1396010" y="271756"/>
                  </a:lnTo>
                  <a:lnTo>
                    <a:pt x="1435844" y="261105"/>
                  </a:lnTo>
                  <a:lnTo>
                    <a:pt x="1476690" y="250760"/>
                  </a:lnTo>
                  <a:lnTo>
                    <a:pt x="1518523" y="240718"/>
                  </a:lnTo>
                  <a:lnTo>
                    <a:pt x="1561316" y="230973"/>
                  </a:lnTo>
                  <a:lnTo>
                    <a:pt x="1605044" y="221520"/>
                  </a:lnTo>
                  <a:lnTo>
                    <a:pt x="1649682" y="212356"/>
                  </a:lnTo>
                  <a:lnTo>
                    <a:pt x="1695205" y="203475"/>
                  </a:lnTo>
                  <a:lnTo>
                    <a:pt x="1741587" y="194873"/>
                  </a:lnTo>
                  <a:lnTo>
                    <a:pt x="1788802" y="186546"/>
                  </a:lnTo>
                  <a:lnTo>
                    <a:pt x="1836826" y="178488"/>
                  </a:lnTo>
                  <a:lnTo>
                    <a:pt x="1885632" y="170696"/>
                  </a:lnTo>
                  <a:lnTo>
                    <a:pt x="1935196" y="163164"/>
                  </a:lnTo>
                  <a:lnTo>
                    <a:pt x="1985491" y="155889"/>
                  </a:lnTo>
                  <a:lnTo>
                    <a:pt x="2036493" y="148864"/>
                  </a:lnTo>
                  <a:lnTo>
                    <a:pt x="2088175" y="142087"/>
                  </a:lnTo>
                  <a:lnTo>
                    <a:pt x="2140514" y="135552"/>
                  </a:lnTo>
                  <a:lnTo>
                    <a:pt x="2193482" y="129255"/>
                  </a:lnTo>
                  <a:lnTo>
                    <a:pt x="2247055" y="123190"/>
                  </a:lnTo>
                  <a:lnTo>
                    <a:pt x="2301207" y="117355"/>
                  </a:lnTo>
                  <a:lnTo>
                    <a:pt x="2355912" y="111743"/>
                  </a:lnTo>
                  <a:lnTo>
                    <a:pt x="2411146" y="106351"/>
                  </a:lnTo>
                  <a:lnTo>
                    <a:pt x="2466883" y="101173"/>
                  </a:lnTo>
                  <a:lnTo>
                    <a:pt x="2523098" y="96206"/>
                  </a:lnTo>
                  <a:lnTo>
                    <a:pt x="2579764" y="91444"/>
                  </a:lnTo>
                  <a:lnTo>
                    <a:pt x="2636857" y="86884"/>
                  </a:lnTo>
                  <a:lnTo>
                    <a:pt x="2694350" y="82519"/>
                  </a:lnTo>
                  <a:lnTo>
                    <a:pt x="2752220" y="78347"/>
                  </a:lnTo>
                  <a:lnTo>
                    <a:pt x="2810440" y="74362"/>
                  </a:lnTo>
                  <a:lnTo>
                    <a:pt x="2868984" y="70559"/>
                  </a:lnTo>
                  <a:lnTo>
                    <a:pt x="2927828" y="66935"/>
                  </a:lnTo>
                  <a:lnTo>
                    <a:pt x="2986945" y="63484"/>
                  </a:lnTo>
                  <a:lnTo>
                    <a:pt x="3046312" y="60203"/>
                  </a:lnTo>
                  <a:lnTo>
                    <a:pt x="3105901" y="57085"/>
                  </a:lnTo>
                  <a:lnTo>
                    <a:pt x="3165687" y="54127"/>
                  </a:lnTo>
                  <a:lnTo>
                    <a:pt x="3225646" y="51325"/>
                  </a:lnTo>
                  <a:lnTo>
                    <a:pt x="3285751" y="48673"/>
                  </a:lnTo>
                  <a:lnTo>
                    <a:pt x="3345978" y="46167"/>
                  </a:lnTo>
                  <a:lnTo>
                    <a:pt x="3406300" y="43803"/>
                  </a:lnTo>
                  <a:lnTo>
                    <a:pt x="3466693" y="41575"/>
                  </a:lnTo>
                  <a:lnTo>
                    <a:pt x="3527131" y="39480"/>
                  </a:lnTo>
                  <a:lnTo>
                    <a:pt x="3587588" y="37512"/>
                  </a:lnTo>
                  <a:lnTo>
                    <a:pt x="3648039" y="35667"/>
                  </a:lnTo>
                  <a:lnTo>
                    <a:pt x="3708458" y="33941"/>
                  </a:lnTo>
                  <a:lnTo>
                    <a:pt x="3768821" y="32329"/>
                  </a:lnTo>
                  <a:lnTo>
                    <a:pt x="3829101" y="30826"/>
                  </a:lnTo>
                  <a:lnTo>
                    <a:pt x="3889274" y="29428"/>
                  </a:lnTo>
                  <a:lnTo>
                    <a:pt x="3949314" y="28130"/>
                  </a:lnTo>
                  <a:lnTo>
                    <a:pt x="4009195" y="26928"/>
                  </a:lnTo>
                  <a:lnTo>
                    <a:pt x="4068891" y="25816"/>
                  </a:lnTo>
                  <a:lnTo>
                    <a:pt x="4128379" y="24791"/>
                  </a:lnTo>
                  <a:lnTo>
                    <a:pt x="4187631" y="23848"/>
                  </a:lnTo>
                  <a:lnTo>
                    <a:pt x="4246623" y="22982"/>
                  </a:lnTo>
                  <a:lnTo>
                    <a:pt x="4305329" y="22189"/>
                  </a:lnTo>
                  <a:lnTo>
                    <a:pt x="4363724" y="21464"/>
                  </a:lnTo>
                  <a:lnTo>
                    <a:pt x="4421782" y="20802"/>
                  </a:lnTo>
                  <a:lnTo>
                    <a:pt x="4479478" y="20200"/>
                  </a:lnTo>
                  <a:lnTo>
                    <a:pt x="4536786" y="19651"/>
                  </a:lnTo>
                  <a:lnTo>
                    <a:pt x="4593681" y="19152"/>
                  </a:lnTo>
                  <a:lnTo>
                    <a:pt x="4650138" y="18699"/>
                  </a:lnTo>
                  <a:lnTo>
                    <a:pt x="4706130" y="18286"/>
                  </a:lnTo>
                  <a:lnTo>
                    <a:pt x="4761634" y="17909"/>
                  </a:lnTo>
                  <a:lnTo>
                    <a:pt x="4816622" y="17563"/>
                  </a:lnTo>
                  <a:lnTo>
                    <a:pt x="4871071" y="17244"/>
                  </a:lnTo>
                  <a:lnTo>
                    <a:pt x="4924953" y="16948"/>
                  </a:lnTo>
                  <a:lnTo>
                    <a:pt x="4978245" y="16669"/>
                  </a:lnTo>
                  <a:lnTo>
                    <a:pt x="5030920" y="16403"/>
                  </a:lnTo>
                  <a:lnTo>
                    <a:pt x="5082952" y="16145"/>
                  </a:lnTo>
                  <a:lnTo>
                    <a:pt x="5134318" y="15892"/>
                  </a:lnTo>
                  <a:lnTo>
                    <a:pt x="5184990" y="15638"/>
                  </a:lnTo>
                  <a:lnTo>
                    <a:pt x="5234944" y="15378"/>
                  </a:lnTo>
                  <a:lnTo>
                    <a:pt x="5284155" y="15109"/>
                  </a:lnTo>
                  <a:lnTo>
                    <a:pt x="5332596" y="14825"/>
                  </a:lnTo>
                  <a:lnTo>
                    <a:pt x="5380242" y="14522"/>
                  </a:lnTo>
                  <a:lnTo>
                    <a:pt x="5427068" y="14195"/>
                  </a:lnTo>
                  <a:lnTo>
                    <a:pt x="5473049" y="13840"/>
                  </a:lnTo>
                  <a:lnTo>
                    <a:pt x="5518159" y="13453"/>
                  </a:lnTo>
                  <a:lnTo>
                    <a:pt x="5562372" y="13028"/>
                  </a:lnTo>
                  <a:lnTo>
                    <a:pt x="5605663" y="12561"/>
                  </a:lnTo>
                  <a:lnTo>
                    <a:pt x="5648007" y="12047"/>
                  </a:lnTo>
                  <a:lnTo>
                    <a:pt x="5689378" y="11483"/>
                  </a:lnTo>
                  <a:lnTo>
                    <a:pt x="5729751" y="10862"/>
                  </a:lnTo>
                  <a:lnTo>
                    <a:pt x="5769101" y="10182"/>
                  </a:lnTo>
                  <a:lnTo>
                    <a:pt x="5807401" y="9436"/>
                  </a:lnTo>
                  <a:lnTo>
                    <a:pt x="5880753" y="7732"/>
                  </a:lnTo>
                  <a:lnTo>
                    <a:pt x="5949602" y="5714"/>
                  </a:lnTo>
                  <a:lnTo>
                    <a:pt x="6013747" y="3344"/>
                  </a:lnTo>
                  <a:lnTo>
                    <a:pt x="6072983" y="586"/>
                  </a:lnTo>
                  <a:lnTo>
                    <a:pt x="6082490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71785" y="3815201"/>
              <a:ext cx="102235" cy="99060"/>
            </a:xfrm>
            <a:custGeom>
              <a:avLst/>
              <a:gdLst/>
              <a:ahLst/>
              <a:cxnLst/>
              <a:rect l="l" t="t" r="r" b="b"/>
              <a:pathLst>
                <a:path w="102235" h="99060">
                  <a:moveTo>
                    <a:pt x="0" y="0"/>
                  </a:moveTo>
                  <a:lnTo>
                    <a:pt x="27766" y="47912"/>
                  </a:lnTo>
                  <a:lnTo>
                    <a:pt x="6095" y="98872"/>
                  </a:lnTo>
                  <a:lnTo>
                    <a:pt x="101920" y="4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570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570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1813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12283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59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943644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894115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60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03283" y="5000011"/>
              <a:ext cx="5400675" cy="652780"/>
            </a:xfrm>
            <a:custGeom>
              <a:avLst/>
              <a:gdLst/>
              <a:ahLst/>
              <a:cxnLst/>
              <a:rect l="l" t="t" r="r" b="b"/>
              <a:pathLst>
                <a:path w="5400675" h="652779">
                  <a:moveTo>
                    <a:pt x="0" y="0"/>
                  </a:moveTo>
                  <a:lnTo>
                    <a:pt x="5400244" y="65261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03529" y="5000958"/>
              <a:ext cx="5293995" cy="652145"/>
            </a:xfrm>
            <a:custGeom>
              <a:avLst/>
              <a:gdLst/>
              <a:ahLst/>
              <a:cxnLst/>
              <a:rect l="l" t="t" r="r" b="b"/>
              <a:pathLst>
                <a:path w="5293995" h="652145">
                  <a:moveTo>
                    <a:pt x="5293545" y="0"/>
                  </a:moveTo>
                  <a:lnTo>
                    <a:pt x="0" y="651669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96" y="0"/>
                  </a:moveTo>
                  <a:lnTo>
                    <a:pt x="881" y="0"/>
                  </a:lnTo>
                  <a:lnTo>
                    <a:pt x="0" y="881"/>
                  </a:lnTo>
                  <a:lnTo>
                    <a:pt x="0" y="1596"/>
                  </a:lnTo>
                  <a:lnTo>
                    <a:pt x="881" y="2479"/>
                  </a:lnTo>
                  <a:lnTo>
                    <a:pt x="1596" y="2479"/>
                  </a:lnTo>
                  <a:lnTo>
                    <a:pt x="2479" y="1596"/>
                  </a:lnTo>
                  <a:lnTo>
                    <a:pt x="2479" y="881"/>
                  </a:lnTo>
                  <a:lnTo>
                    <a:pt x="2037" y="440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927" y="330"/>
                  </a:moveTo>
                  <a:lnTo>
                    <a:pt x="2367" y="771"/>
                  </a:lnTo>
                  <a:lnTo>
                    <a:pt x="2367" y="1486"/>
                  </a:lnTo>
                  <a:lnTo>
                    <a:pt x="1927" y="1927"/>
                  </a:lnTo>
                  <a:lnTo>
                    <a:pt x="1486" y="2367"/>
                  </a:lnTo>
                  <a:lnTo>
                    <a:pt x="771" y="2367"/>
                  </a:lnTo>
                  <a:lnTo>
                    <a:pt x="330" y="1927"/>
                  </a:lnTo>
                  <a:lnTo>
                    <a:pt x="-110" y="1486"/>
                  </a:lnTo>
                  <a:lnTo>
                    <a:pt x="-110" y="771"/>
                  </a:lnTo>
                  <a:lnTo>
                    <a:pt x="330" y="330"/>
                  </a:lnTo>
                  <a:lnTo>
                    <a:pt x="771" y="-110"/>
                  </a:lnTo>
                  <a:lnTo>
                    <a:pt x="1486" y="-110"/>
                  </a:lnTo>
                  <a:lnTo>
                    <a:pt x="1927" y="330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03529" y="5652629"/>
              <a:ext cx="5234940" cy="755015"/>
            </a:xfrm>
            <a:custGeom>
              <a:avLst/>
              <a:gdLst/>
              <a:ahLst/>
              <a:cxnLst/>
              <a:rect l="l" t="t" r="r" b="b"/>
              <a:pathLst>
                <a:path w="5234940" h="755014">
                  <a:moveTo>
                    <a:pt x="5234936" y="754715"/>
                  </a:moveTo>
                  <a:lnTo>
                    <a:pt x="5225508" y="753356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697459" y="6353429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14133" y="0"/>
                  </a:moveTo>
                  <a:lnTo>
                    <a:pt x="31578" y="52556"/>
                  </a:lnTo>
                  <a:lnTo>
                    <a:pt x="0" y="98046"/>
                  </a:lnTo>
                  <a:lnTo>
                    <a:pt x="105114" y="63157"/>
                  </a:lnTo>
                  <a:lnTo>
                    <a:pt x="1413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67049" y="5652629"/>
              <a:ext cx="5336540" cy="755650"/>
            </a:xfrm>
            <a:custGeom>
              <a:avLst/>
              <a:gdLst/>
              <a:ahLst/>
              <a:cxnLst/>
              <a:rect l="l" t="t" r="r" b="b"/>
              <a:pathLst>
                <a:path w="5336540" h="755650">
                  <a:moveTo>
                    <a:pt x="0" y="755249"/>
                  </a:moveTo>
                  <a:lnTo>
                    <a:pt x="9431" y="753915"/>
                  </a:lnTo>
                  <a:lnTo>
                    <a:pt x="5336479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02918" y="6354032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91142" y="0"/>
                  </a:moveTo>
                  <a:lnTo>
                    <a:pt x="0" y="62922"/>
                  </a:lnTo>
                  <a:lnTo>
                    <a:pt x="105022" y="98083"/>
                  </a:lnTo>
                  <a:lnTo>
                    <a:pt x="73562" y="52511"/>
                  </a:lnTo>
                  <a:lnTo>
                    <a:pt x="9114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03070" y="6455742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0" y="0"/>
                  </a:moveTo>
                  <a:lnTo>
                    <a:pt x="10625649" y="1415587"/>
                  </a:lnTo>
                  <a:lnTo>
                    <a:pt x="10635094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97634" y="7818965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13080" y="0"/>
                  </a:moveTo>
                  <a:lnTo>
                    <a:pt x="31088" y="52367"/>
                  </a:lnTo>
                  <a:lnTo>
                    <a:pt x="0" y="98192"/>
                  </a:lnTo>
                  <a:lnTo>
                    <a:pt x="104733" y="62177"/>
                  </a:lnTo>
                  <a:lnTo>
                    <a:pt x="1308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67275" y="6455745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10635093" y="0"/>
                  </a:moveTo>
                  <a:lnTo>
                    <a:pt x="9445" y="1415587"/>
                  </a:lnTo>
                  <a:lnTo>
                    <a:pt x="0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3073" y="7818968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91652" y="0"/>
                  </a:moveTo>
                  <a:lnTo>
                    <a:pt x="0" y="62176"/>
                  </a:lnTo>
                  <a:lnTo>
                    <a:pt x="104732" y="98192"/>
                  </a:lnTo>
                  <a:lnTo>
                    <a:pt x="73644" y="52367"/>
                  </a:lnTo>
                  <a:lnTo>
                    <a:pt x="9165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5702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5702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6446079" y="3800546"/>
            <a:ext cx="94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81" name="object 81"/>
          <p:cNvSpPr txBox="1"/>
          <p:nvPr/>
        </p:nvSpPr>
        <p:spPr>
          <a:xfrm>
            <a:off x="6442430" y="8848090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5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477000" y="1905000"/>
            <a:ext cx="685800" cy="685800"/>
            <a:chOff x="6477000" y="1905000"/>
            <a:chExt cx="685800" cy="685800"/>
          </a:xfrm>
        </p:grpSpPr>
        <p:sp>
          <p:nvSpPr>
            <p:cNvPr id="9" name="object 9"/>
            <p:cNvSpPr/>
            <p:nvPr/>
          </p:nvSpPr>
          <p:spPr>
            <a:xfrm>
              <a:off x="6515100" y="19431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5100" y="19431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762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8468" y="3720523"/>
            <a:ext cx="11896090" cy="5465445"/>
            <a:chOff x="188468" y="3720523"/>
            <a:chExt cx="11896090" cy="5465445"/>
          </a:xfrm>
        </p:grpSpPr>
        <p:sp>
          <p:nvSpPr>
            <p:cNvPr id="12" name="object 12"/>
            <p:cNvSpPr/>
            <p:nvPr/>
          </p:nvSpPr>
          <p:spPr>
            <a:xfrm>
              <a:off x="223455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455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905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427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356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9356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8470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4706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8056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63276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77905" y="4982916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0" y="0"/>
                  </a:lnTo>
                  <a:lnTo>
                    <a:pt x="926129" y="0"/>
                  </a:lnTo>
                  <a:lnTo>
                    <a:pt x="935654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13127" y="4933390"/>
              <a:ext cx="1065530" cy="99060"/>
            </a:xfrm>
            <a:custGeom>
              <a:avLst/>
              <a:gdLst/>
              <a:ahLst/>
              <a:cxnLst/>
              <a:rect l="l" t="t" r="r" b="b"/>
              <a:pathLst>
                <a:path w="1065529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65529" h="99060">
                  <a:moveTo>
                    <a:pt x="1065199" y="49530"/>
                  </a:moveTo>
                  <a:lnTo>
                    <a:pt x="966139" y="0"/>
                  </a:lnTo>
                  <a:lnTo>
                    <a:pt x="990904" y="49530"/>
                  </a:lnTo>
                  <a:lnTo>
                    <a:pt x="966139" y="99060"/>
                  </a:lnTo>
                  <a:lnTo>
                    <a:pt x="10651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6159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6159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274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5274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9609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1" y="0"/>
                  </a:lnTo>
                  <a:lnTo>
                    <a:pt x="994356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3131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807534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07533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39868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9868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742030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77258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405421" y="4984316"/>
              <a:ext cx="922655" cy="6350"/>
            </a:xfrm>
            <a:custGeom>
              <a:avLst/>
              <a:gdLst/>
              <a:ahLst/>
              <a:cxnLst/>
              <a:rect l="l" t="t" r="r" b="b"/>
              <a:pathLst>
                <a:path w="922654" h="6350">
                  <a:moveTo>
                    <a:pt x="0" y="6230"/>
                  </a:moveTo>
                  <a:lnTo>
                    <a:pt x="9524" y="6166"/>
                  </a:lnTo>
                  <a:lnTo>
                    <a:pt x="912592" y="64"/>
                  </a:lnTo>
                  <a:lnTo>
                    <a:pt x="92211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40647" y="4935029"/>
              <a:ext cx="1052195" cy="105410"/>
            </a:xfrm>
            <a:custGeom>
              <a:avLst/>
              <a:gdLst/>
              <a:ahLst/>
              <a:cxnLst/>
              <a:rect l="l" t="t" r="r" b="b"/>
              <a:pathLst>
                <a:path w="1052195" h="105410">
                  <a:moveTo>
                    <a:pt x="99390" y="104825"/>
                  </a:moveTo>
                  <a:lnTo>
                    <a:pt x="74295" y="55460"/>
                  </a:lnTo>
                  <a:lnTo>
                    <a:pt x="98729" y="5765"/>
                  </a:lnTo>
                  <a:lnTo>
                    <a:pt x="0" y="55956"/>
                  </a:lnTo>
                  <a:lnTo>
                    <a:pt x="99390" y="104825"/>
                  </a:lnTo>
                  <a:close/>
                </a:path>
                <a:path w="1052195" h="105410">
                  <a:moveTo>
                    <a:pt x="1051648" y="48856"/>
                  </a:moveTo>
                  <a:lnTo>
                    <a:pt x="952258" y="0"/>
                  </a:lnTo>
                  <a:lnTo>
                    <a:pt x="977366" y="49352"/>
                  </a:lnTo>
                  <a:lnTo>
                    <a:pt x="952931" y="99047"/>
                  </a:lnTo>
                  <a:lnTo>
                    <a:pt x="1051648" y="4885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36910" y="4982916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0" y="0"/>
                  </a:lnTo>
                  <a:lnTo>
                    <a:pt x="935160" y="0"/>
                  </a:lnTo>
                  <a:lnTo>
                    <a:pt x="944685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72138" y="4933390"/>
              <a:ext cx="1074420" cy="99060"/>
            </a:xfrm>
            <a:custGeom>
              <a:avLst/>
              <a:gdLst/>
              <a:ahLst/>
              <a:cxnLst/>
              <a:rect l="l" t="t" r="r" b="b"/>
              <a:pathLst>
                <a:path w="107442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74420" h="99060">
                  <a:moveTo>
                    <a:pt x="1074216" y="49530"/>
                  </a:moveTo>
                  <a:lnTo>
                    <a:pt x="975156" y="0"/>
                  </a:lnTo>
                  <a:lnTo>
                    <a:pt x="999921" y="49530"/>
                  </a:lnTo>
                  <a:lnTo>
                    <a:pt x="975156" y="99060"/>
                  </a:lnTo>
                  <a:lnTo>
                    <a:pt x="1074216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282" y="6284523"/>
              <a:ext cx="10980235" cy="176784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54987" y="381159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4"/>
                  </a:lnTo>
                  <a:lnTo>
                    <a:pt x="12802" y="196130"/>
                  </a:lnTo>
                  <a:lnTo>
                    <a:pt x="38407" y="231583"/>
                  </a:lnTo>
                  <a:lnTo>
                    <a:pt x="73860" y="257188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8"/>
                  </a:lnTo>
                  <a:lnTo>
                    <a:pt x="231583" y="231583"/>
                  </a:lnTo>
                  <a:lnTo>
                    <a:pt x="257188" y="196130"/>
                  </a:lnTo>
                  <a:lnTo>
                    <a:pt x="269990" y="155904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54987" y="3811600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3"/>
                  </a:lnTo>
                  <a:lnTo>
                    <a:pt x="12802" y="196129"/>
                  </a:lnTo>
                  <a:lnTo>
                    <a:pt x="38407" y="231582"/>
                  </a:lnTo>
                  <a:lnTo>
                    <a:pt x="73860" y="257187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7"/>
                  </a:lnTo>
                  <a:lnTo>
                    <a:pt x="231583" y="231582"/>
                  </a:lnTo>
                  <a:lnTo>
                    <a:pt x="257188" y="196129"/>
                  </a:lnTo>
                  <a:lnTo>
                    <a:pt x="269990" y="155903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62076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62075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04941" y="4984355"/>
              <a:ext cx="886460" cy="6350"/>
            </a:xfrm>
            <a:custGeom>
              <a:avLst/>
              <a:gdLst/>
              <a:ahLst/>
              <a:cxnLst/>
              <a:rect l="l" t="t" r="r" b="b"/>
              <a:pathLst>
                <a:path w="886459" h="6350">
                  <a:moveTo>
                    <a:pt x="0" y="0"/>
                  </a:moveTo>
                  <a:lnTo>
                    <a:pt x="9524" y="66"/>
                  </a:lnTo>
                  <a:lnTo>
                    <a:pt x="876469" y="6086"/>
                  </a:lnTo>
                  <a:lnTo>
                    <a:pt x="885993" y="6152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40167" y="4935067"/>
              <a:ext cx="1016000" cy="104775"/>
            </a:xfrm>
            <a:custGeom>
              <a:avLst/>
              <a:gdLst/>
              <a:ahLst/>
              <a:cxnLst/>
              <a:rect l="l" t="t" r="r" b="b"/>
              <a:pathLst>
                <a:path w="1016000" h="104775">
                  <a:moveTo>
                    <a:pt x="99402" y="0"/>
                  </a:moveTo>
                  <a:lnTo>
                    <a:pt x="0" y="48844"/>
                  </a:lnTo>
                  <a:lnTo>
                    <a:pt x="98717" y="99060"/>
                  </a:lnTo>
                  <a:lnTo>
                    <a:pt x="74295" y="49364"/>
                  </a:lnTo>
                  <a:lnTo>
                    <a:pt x="99402" y="0"/>
                  </a:lnTo>
                  <a:close/>
                </a:path>
                <a:path w="1016000" h="104775">
                  <a:moveTo>
                    <a:pt x="1015530" y="55892"/>
                  </a:moveTo>
                  <a:lnTo>
                    <a:pt x="916813" y="5676"/>
                  </a:lnTo>
                  <a:lnTo>
                    <a:pt x="941235" y="55384"/>
                  </a:lnTo>
                  <a:lnTo>
                    <a:pt x="916127" y="104736"/>
                  </a:lnTo>
                  <a:lnTo>
                    <a:pt x="1015530" y="558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61813" y="7566977"/>
              <a:ext cx="0" cy="125730"/>
            </a:xfrm>
            <a:custGeom>
              <a:avLst/>
              <a:gdLst/>
              <a:ahLst/>
              <a:cxnLst/>
              <a:rect l="l" t="t" r="r" b="b"/>
              <a:pathLst>
                <a:path h="125729">
                  <a:moveTo>
                    <a:pt x="0" y="0"/>
                  </a:moveTo>
                  <a:lnTo>
                    <a:pt x="0" y="125729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2283" y="765841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99059" y="0"/>
                  </a:moveTo>
                  <a:lnTo>
                    <a:pt x="49529" y="24765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65569" y="3972643"/>
              <a:ext cx="5186045" cy="972185"/>
            </a:xfrm>
            <a:custGeom>
              <a:avLst/>
              <a:gdLst/>
              <a:ahLst/>
              <a:cxnLst/>
              <a:rect l="l" t="t" r="r" b="b"/>
              <a:pathLst>
                <a:path w="5186045" h="972185">
                  <a:moveTo>
                    <a:pt x="5185462" y="0"/>
                  </a:moveTo>
                  <a:lnTo>
                    <a:pt x="9368" y="970319"/>
                  </a:lnTo>
                  <a:lnTo>
                    <a:pt x="0" y="97207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1907" y="4889720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80" h="97789">
                  <a:moveTo>
                    <a:pt x="88238" y="0"/>
                  </a:moveTo>
                  <a:lnTo>
                    <a:pt x="0" y="66932"/>
                  </a:lnTo>
                  <a:lnTo>
                    <a:pt x="106489" y="97363"/>
                  </a:lnTo>
                  <a:lnTo>
                    <a:pt x="73023" y="53244"/>
                  </a:lnTo>
                  <a:lnTo>
                    <a:pt x="88238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28733" y="3972961"/>
              <a:ext cx="5111750" cy="971550"/>
            </a:xfrm>
            <a:custGeom>
              <a:avLst/>
              <a:gdLst/>
              <a:ahLst/>
              <a:cxnLst/>
              <a:rect l="l" t="t" r="r" b="b"/>
              <a:pathLst>
                <a:path w="5111750" h="971550">
                  <a:moveTo>
                    <a:pt x="0" y="0"/>
                  </a:moveTo>
                  <a:lnTo>
                    <a:pt x="5101868" y="969471"/>
                  </a:lnTo>
                  <a:lnTo>
                    <a:pt x="5111231" y="971251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697032" y="4889151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79" h="97789">
                  <a:moveTo>
                    <a:pt x="18491" y="0"/>
                  </a:moveTo>
                  <a:lnTo>
                    <a:pt x="33576" y="53282"/>
                  </a:lnTo>
                  <a:lnTo>
                    <a:pt x="0" y="97318"/>
                  </a:lnTo>
                  <a:lnTo>
                    <a:pt x="106564" y="67151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76007" y="7927642"/>
              <a:ext cx="5128260" cy="1015365"/>
            </a:xfrm>
            <a:custGeom>
              <a:avLst/>
              <a:gdLst/>
              <a:ahLst/>
              <a:cxnLst/>
              <a:rect l="l" t="t" r="r" b="b"/>
              <a:pathLst>
                <a:path w="5128259" h="1015365">
                  <a:moveTo>
                    <a:pt x="5127795" y="0"/>
                  </a:moveTo>
                  <a:lnTo>
                    <a:pt x="9351" y="1013072"/>
                  </a:lnTo>
                  <a:lnTo>
                    <a:pt x="0" y="101492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12469" y="8887321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5" h="97790">
                  <a:moveTo>
                    <a:pt x="87560" y="0"/>
                  </a:moveTo>
                  <a:lnTo>
                    <a:pt x="0" y="67819"/>
                  </a:lnTo>
                  <a:lnTo>
                    <a:pt x="106791" y="97175"/>
                  </a:lnTo>
                  <a:lnTo>
                    <a:pt x="72881" y="53395"/>
                  </a:lnTo>
                  <a:lnTo>
                    <a:pt x="875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01677" y="7927435"/>
              <a:ext cx="5170170" cy="1016000"/>
            </a:xfrm>
            <a:custGeom>
              <a:avLst/>
              <a:gdLst/>
              <a:ahLst/>
              <a:cxnLst/>
              <a:rect l="l" t="t" r="r" b="b"/>
              <a:pathLst>
                <a:path w="5170170" h="1016000">
                  <a:moveTo>
                    <a:pt x="0" y="0"/>
                  </a:moveTo>
                  <a:lnTo>
                    <a:pt x="5160558" y="1013562"/>
                  </a:lnTo>
                  <a:lnTo>
                    <a:pt x="5169912" y="1015401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28397" y="8887626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4" h="97790">
                  <a:moveTo>
                    <a:pt x="19089" y="0"/>
                  </a:moveTo>
                  <a:lnTo>
                    <a:pt x="33845" y="53374"/>
                  </a:lnTo>
                  <a:lnTo>
                    <a:pt x="0" y="97203"/>
                  </a:lnTo>
                  <a:lnTo>
                    <a:pt x="106748" y="67691"/>
                  </a:lnTo>
                  <a:lnTo>
                    <a:pt x="190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6568" y="3862527"/>
              <a:ext cx="6160770" cy="5285105"/>
            </a:xfrm>
            <a:custGeom>
              <a:avLst/>
              <a:gdLst/>
              <a:ahLst/>
              <a:cxnLst/>
              <a:rect l="l" t="t" r="r" b="b"/>
              <a:pathLst>
                <a:path w="6160770" h="5285105">
                  <a:moveTo>
                    <a:pt x="6160684" y="5240831"/>
                  </a:moveTo>
                  <a:lnTo>
                    <a:pt x="6108308" y="5239173"/>
                  </a:lnTo>
                  <a:lnTo>
                    <a:pt x="6050746" y="5238117"/>
                  </a:lnTo>
                  <a:lnTo>
                    <a:pt x="5988198" y="5237621"/>
                  </a:lnTo>
                  <a:lnTo>
                    <a:pt x="5955118" y="5237569"/>
                  </a:lnTo>
                  <a:lnTo>
                    <a:pt x="5920867" y="5237642"/>
                  </a:lnTo>
                  <a:lnTo>
                    <a:pt x="5848953" y="5238140"/>
                  </a:lnTo>
                  <a:lnTo>
                    <a:pt x="5772659" y="5239072"/>
                  </a:lnTo>
                  <a:lnTo>
                    <a:pt x="5732933" y="5239688"/>
                  </a:lnTo>
                  <a:lnTo>
                    <a:pt x="5692187" y="5240396"/>
                  </a:lnTo>
                  <a:lnTo>
                    <a:pt x="5650446" y="5241193"/>
                  </a:lnTo>
                  <a:lnTo>
                    <a:pt x="5607737" y="5242071"/>
                  </a:lnTo>
                  <a:lnTo>
                    <a:pt x="5564083" y="5243027"/>
                  </a:lnTo>
                  <a:lnTo>
                    <a:pt x="5519512" y="5244055"/>
                  </a:lnTo>
                  <a:lnTo>
                    <a:pt x="5474046" y="5245150"/>
                  </a:lnTo>
                  <a:lnTo>
                    <a:pt x="5427712" y="5246306"/>
                  </a:lnTo>
                  <a:lnTo>
                    <a:pt x="5380536" y="5247518"/>
                  </a:lnTo>
                  <a:lnTo>
                    <a:pt x="5332541" y="5248781"/>
                  </a:lnTo>
                  <a:lnTo>
                    <a:pt x="5283754" y="5250091"/>
                  </a:lnTo>
                  <a:lnTo>
                    <a:pt x="5234199" y="5251440"/>
                  </a:lnTo>
                  <a:lnTo>
                    <a:pt x="5183902" y="5252825"/>
                  </a:lnTo>
                  <a:lnTo>
                    <a:pt x="5132888" y="5254240"/>
                  </a:lnTo>
                  <a:lnTo>
                    <a:pt x="5081182" y="5255680"/>
                  </a:lnTo>
                  <a:lnTo>
                    <a:pt x="5028809" y="5257140"/>
                  </a:lnTo>
                  <a:lnTo>
                    <a:pt x="4975795" y="5258614"/>
                  </a:lnTo>
                  <a:lnTo>
                    <a:pt x="4922165" y="5260097"/>
                  </a:lnTo>
                  <a:lnTo>
                    <a:pt x="4867944" y="5261585"/>
                  </a:lnTo>
                  <a:lnTo>
                    <a:pt x="4813157" y="5263070"/>
                  </a:lnTo>
                  <a:lnTo>
                    <a:pt x="4757829" y="5264550"/>
                  </a:lnTo>
                  <a:lnTo>
                    <a:pt x="4701986" y="5266017"/>
                  </a:lnTo>
                  <a:lnTo>
                    <a:pt x="4645652" y="5267468"/>
                  </a:lnTo>
                  <a:lnTo>
                    <a:pt x="4588854" y="5268896"/>
                  </a:lnTo>
                  <a:lnTo>
                    <a:pt x="4531616" y="5270297"/>
                  </a:lnTo>
                  <a:lnTo>
                    <a:pt x="4473963" y="5271666"/>
                  </a:lnTo>
                  <a:lnTo>
                    <a:pt x="4415921" y="5272996"/>
                  </a:lnTo>
                  <a:lnTo>
                    <a:pt x="4357514" y="5274283"/>
                  </a:lnTo>
                  <a:lnTo>
                    <a:pt x="4298769" y="5275522"/>
                  </a:lnTo>
                  <a:lnTo>
                    <a:pt x="4239710" y="5276708"/>
                  </a:lnTo>
                  <a:lnTo>
                    <a:pt x="4180362" y="5277834"/>
                  </a:lnTo>
                  <a:lnTo>
                    <a:pt x="4120751" y="5278896"/>
                  </a:lnTo>
                  <a:lnTo>
                    <a:pt x="4060901" y="5279889"/>
                  </a:lnTo>
                  <a:lnTo>
                    <a:pt x="4000839" y="5280808"/>
                  </a:lnTo>
                  <a:lnTo>
                    <a:pt x="3940589" y="5281647"/>
                  </a:lnTo>
                  <a:lnTo>
                    <a:pt x="3880176" y="5282400"/>
                  </a:lnTo>
                  <a:lnTo>
                    <a:pt x="3819626" y="5283064"/>
                  </a:lnTo>
                  <a:lnTo>
                    <a:pt x="3758964" y="5283632"/>
                  </a:lnTo>
                  <a:lnTo>
                    <a:pt x="3698215" y="5284099"/>
                  </a:lnTo>
                  <a:lnTo>
                    <a:pt x="3637404" y="5284461"/>
                  </a:lnTo>
                  <a:lnTo>
                    <a:pt x="3576556" y="5284711"/>
                  </a:lnTo>
                  <a:lnTo>
                    <a:pt x="3515697" y="5284845"/>
                  </a:lnTo>
                  <a:lnTo>
                    <a:pt x="3454852" y="5284857"/>
                  </a:lnTo>
                  <a:lnTo>
                    <a:pt x="3394046" y="5284743"/>
                  </a:lnTo>
                  <a:lnTo>
                    <a:pt x="3333304" y="5284496"/>
                  </a:lnTo>
                  <a:lnTo>
                    <a:pt x="3272652" y="5284112"/>
                  </a:lnTo>
                  <a:lnTo>
                    <a:pt x="3212115" y="5283586"/>
                  </a:lnTo>
                  <a:lnTo>
                    <a:pt x="3151717" y="5282912"/>
                  </a:lnTo>
                  <a:lnTo>
                    <a:pt x="3091484" y="5282084"/>
                  </a:lnTo>
                  <a:lnTo>
                    <a:pt x="3031442" y="5281099"/>
                  </a:lnTo>
                  <a:lnTo>
                    <a:pt x="2971615" y="5279950"/>
                  </a:lnTo>
                  <a:lnTo>
                    <a:pt x="2912028" y="5278632"/>
                  </a:lnTo>
                  <a:lnTo>
                    <a:pt x="2852708" y="5277141"/>
                  </a:lnTo>
                  <a:lnTo>
                    <a:pt x="2793679" y="5275470"/>
                  </a:lnTo>
                  <a:lnTo>
                    <a:pt x="2734966" y="5273615"/>
                  </a:lnTo>
                  <a:lnTo>
                    <a:pt x="2676594" y="5271570"/>
                  </a:lnTo>
                  <a:lnTo>
                    <a:pt x="2618589" y="5269331"/>
                  </a:lnTo>
                  <a:lnTo>
                    <a:pt x="2560976" y="5266891"/>
                  </a:lnTo>
                  <a:lnTo>
                    <a:pt x="2503781" y="5264246"/>
                  </a:lnTo>
                  <a:lnTo>
                    <a:pt x="2447027" y="5261390"/>
                  </a:lnTo>
                  <a:lnTo>
                    <a:pt x="2390741" y="5258319"/>
                  </a:lnTo>
                  <a:lnTo>
                    <a:pt x="2334948" y="5255027"/>
                  </a:lnTo>
                  <a:lnTo>
                    <a:pt x="2279672" y="5251508"/>
                  </a:lnTo>
                  <a:lnTo>
                    <a:pt x="2224940" y="5247758"/>
                  </a:lnTo>
                  <a:lnTo>
                    <a:pt x="2170776" y="5243771"/>
                  </a:lnTo>
                  <a:lnTo>
                    <a:pt x="2117206" y="5239542"/>
                  </a:lnTo>
                  <a:lnTo>
                    <a:pt x="2064254" y="5235066"/>
                  </a:lnTo>
                  <a:lnTo>
                    <a:pt x="2011946" y="5230338"/>
                  </a:lnTo>
                  <a:lnTo>
                    <a:pt x="1960308" y="5225352"/>
                  </a:lnTo>
                  <a:lnTo>
                    <a:pt x="1909363" y="5220103"/>
                  </a:lnTo>
                  <a:lnTo>
                    <a:pt x="1859138" y="5214586"/>
                  </a:lnTo>
                  <a:lnTo>
                    <a:pt x="1809658" y="5208796"/>
                  </a:lnTo>
                  <a:lnTo>
                    <a:pt x="1760948" y="5202727"/>
                  </a:lnTo>
                  <a:lnTo>
                    <a:pt x="1713033" y="5196374"/>
                  </a:lnTo>
                  <a:lnTo>
                    <a:pt x="1665939" y="5189733"/>
                  </a:lnTo>
                  <a:lnTo>
                    <a:pt x="1619690" y="5182797"/>
                  </a:lnTo>
                  <a:lnTo>
                    <a:pt x="1574312" y="5175561"/>
                  </a:lnTo>
                  <a:lnTo>
                    <a:pt x="1529829" y="5168021"/>
                  </a:lnTo>
                  <a:lnTo>
                    <a:pt x="1486268" y="5160171"/>
                  </a:lnTo>
                  <a:lnTo>
                    <a:pt x="1443653" y="5152006"/>
                  </a:lnTo>
                  <a:lnTo>
                    <a:pt x="1402010" y="5143520"/>
                  </a:lnTo>
                  <a:lnTo>
                    <a:pt x="1361364" y="5134709"/>
                  </a:lnTo>
                  <a:lnTo>
                    <a:pt x="1321740" y="5125567"/>
                  </a:lnTo>
                  <a:lnTo>
                    <a:pt x="1283162" y="5116088"/>
                  </a:lnTo>
                  <a:lnTo>
                    <a:pt x="1245657" y="5106269"/>
                  </a:lnTo>
                  <a:lnTo>
                    <a:pt x="1173966" y="5085584"/>
                  </a:lnTo>
                  <a:lnTo>
                    <a:pt x="1106866" y="5063472"/>
                  </a:lnTo>
                  <a:lnTo>
                    <a:pt x="1044560" y="5039890"/>
                  </a:lnTo>
                  <a:lnTo>
                    <a:pt x="993182" y="5018064"/>
                  </a:lnTo>
                  <a:lnTo>
                    <a:pt x="943500" y="4995086"/>
                  </a:lnTo>
                  <a:lnTo>
                    <a:pt x="895486" y="4970983"/>
                  </a:lnTo>
                  <a:lnTo>
                    <a:pt x="849112" y="4945787"/>
                  </a:lnTo>
                  <a:lnTo>
                    <a:pt x="804349" y="4919525"/>
                  </a:lnTo>
                  <a:lnTo>
                    <a:pt x="761170" y="4892228"/>
                  </a:lnTo>
                  <a:lnTo>
                    <a:pt x="719546" y="4863925"/>
                  </a:lnTo>
                  <a:lnTo>
                    <a:pt x="679449" y="4834646"/>
                  </a:lnTo>
                  <a:lnTo>
                    <a:pt x="640852" y="4804421"/>
                  </a:lnTo>
                  <a:lnTo>
                    <a:pt x="603725" y="4773278"/>
                  </a:lnTo>
                  <a:lnTo>
                    <a:pt x="568042" y="4741248"/>
                  </a:lnTo>
                  <a:lnTo>
                    <a:pt x="533774" y="4708359"/>
                  </a:lnTo>
                  <a:lnTo>
                    <a:pt x="500892" y="4674643"/>
                  </a:lnTo>
                  <a:lnTo>
                    <a:pt x="469369" y="4640127"/>
                  </a:lnTo>
                  <a:lnTo>
                    <a:pt x="439177" y="4604842"/>
                  </a:lnTo>
                  <a:lnTo>
                    <a:pt x="410287" y="4568817"/>
                  </a:lnTo>
                  <a:lnTo>
                    <a:pt x="382671" y="4532082"/>
                  </a:lnTo>
                  <a:lnTo>
                    <a:pt x="356302" y="4494666"/>
                  </a:lnTo>
                  <a:lnTo>
                    <a:pt x="331151" y="4456600"/>
                  </a:lnTo>
                  <a:lnTo>
                    <a:pt x="307190" y="4417911"/>
                  </a:lnTo>
                  <a:lnTo>
                    <a:pt x="284392" y="4378631"/>
                  </a:lnTo>
                  <a:lnTo>
                    <a:pt x="262727" y="4338788"/>
                  </a:lnTo>
                  <a:lnTo>
                    <a:pt x="242167" y="4298412"/>
                  </a:lnTo>
                  <a:lnTo>
                    <a:pt x="222686" y="4257532"/>
                  </a:lnTo>
                  <a:lnTo>
                    <a:pt x="204254" y="4216179"/>
                  </a:lnTo>
                  <a:lnTo>
                    <a:pt x="186844" y="4174382"/>
                  </a:lnTo>
                  <a:lnTo>
                    <a:pt x="170427" y="4132169"/>
                  </a:lnTo>
                  <a:lnTo>
                    <a:pt x="154975" y="4089572"/>
                  </a:lnTo>
                  <a:lnTo>
                    <a:pt x="140461" y="4046619"/>
                  </a:lnTo>
                  <a:lnTo>
                    <a:pt x="126856" y="4003339"/>
                  </a:lnTo>
                  <a:lnTo>
                    <a:pt x="114132" y="3959764"/>
                  </a:lnTo>
                  <a:lnTo>
                    <a:pt x="102260" y="3915921"/>
                  </a:lnTo>
                  <a:lnTo>
                    <a:pt x="91214" y="3871841"/>
                  </a:lnTo>
                  <a:lnTo>
                    <a:pt x="80964" y="3827552"/>
                  </a:lnTo>
                  <a:lnTo>
                    <a:pt x="71483" y="3783086"/>
                  </a:lnTo>
                  <a:lnTo>
                    <a:pt x="62742" y="3738471"/>
                  </a:lnTo>
                  <a:lnTo>
                    <a:pt x="54714" y="3693736"/>
                  </a:lnTo>
                  <a:lnTo>
                    <a:pt x="47370" y="3648912"/>
                  </a:lnTo>
                  <a:lnTo>
                    <a:pt x="40683" y="3604027"/>
                  </a:lnTo>
                  <a:lnTo>
                    <a:pt x="34623" y="3559112"/>
                  </a:lnTo>
                  <a:lnTo>
                    <a:pt x="29164" y="3514196"/>
                  </a:lnTo>
                  <a:lnTo>
                    <a:pt x="24276" y="3469309"/>
                  </a:lnTo>
                  <a:lnTo>
                    <a:pt x="19933" y="3424479"/>
                  </a:lnTo>
                  <a:lnTo>
                    <a:pt x="16105" y="3379737"/>
                  </a:lnTo>
                  <a:lnTo>
                    <a:pt x="12764" y="3335112"/>
                  </a:lnTo>
                  <a:lnTo>
                    <a:pt x="9884" y="3290634"/>
                  </a:lnTo>
                  <a:lnTo>
                    <a:pt x="7434" y="3246332"/>
                  </a:lnTo>
                  <a:lnTo>
                    <a:pt x="5388" y="3202236"/>
                  </a:lnTo>
                  <a:lnTo>
                    <a:pt x="3717" y="3158376"/>
                  </a:lnTo>
                  <a:lnTo>
                    <a:pt x="2394" y="3114780"/>
                  </a:lnTo>
                  <a:lnTo>
                    <a:pt x="1389" y="3071478"/>
                  </a:lnTo>
                  <a:lnTo>
                    <a:pt x="676" y="3028501"/>
                  </a:lnTo>
                  <a:lnTo>
                    <a:pt x="225" y="2985877"/>
                  </a:lnTo>
                  <a:lnTo>
                    <a:pt x="9" y="2943636"/>
                  </a:lnTo>
                  <a:lnTo>
                    <a:pt x="0" y="2901808"/>
                  </a:lnTo>
                  <a:lnTo>
                    <a:pt x="169" y="2860422"/>
                  </a:lnTo>
                  <a:lnTo>
                    <a:pt x="488" y="2819508"/>
                  </a:lnTo>
                  <a:lnTo>
                    <a:pt x="930" y="2779095"/>
                  </a:lnTo>
                  <a:lnTo>
                    <a:pt x="1467" y="2739213"/>
                  </a:lnTo>
                  <a:lnTo>
                    <a:pt x="2092" y="2699974"/>
                  </a:lnTo>
                  <a:lnTo>
                    <a:pt x="2854" y="2660169"/>
                  </a:lnTo>
                  <a:lnTo>
                    <a:pt x="3778" y="2619828"/>
                  </a:lnTo>
                  <a:lnTo>
                    <a:pt x="4888" y="2578977"/>
                  </a:lnTo>
                  <a:lnTo>
                    <a:pt x="6208" y="2537648"/>
                  </a:lnTo>
                  <a:lnTo>
                    <a:pt x="7764" y="2495868"/>
                  </a:lnTo>
                  <a:lnTo>
                    <a:pt x="9578" y="2453666"/>
                  </a:lnTo>
                  <a:lnTo>
                    <a:pt x="11676" y="2411071"/>
                  </a:lnTo>
                  <a:lnTo>
                    <a:pt x="14083" y="2368112"/>
                  </a:lnTo>
                  <a:lnTo>
                    <a:pt x="16822" y="2324817"/>
                  </a:lnTo>
                  <a:lnTo>
                    <a:pt x="19917" y="2281216"/>
                  </a:lnTo>
                  <a:lnTo>
                    <a:pt x="23394" y="2237337"/>
                  </a:lnTo>
                  <a:lnTo>
                    <a:pt x="27277" y="2193208"/>
                  </a:lnTo>
                  <a:lnTo>
                    <a:pt x="31589" y="2148860"/>
                  </a:lnTo>
                  <a:lnTo>
                    <a:pt x="36356" y="2104319"/>
                  </a:lnTo>
                  <a:lnTo>
                    <a:pt x="41602" y="2059616"/>
                  </a:lnTo>
                  <a:lnTo>
                    <a:pt x="47351" y="2014780"/>
                  </a:lnTo>
                  <a:lnTo>
                    <a:pt x="53628" y="1969837"/>
                  </a:lnTo>
                  <a:lnTo>
                    <a:pt x="60457" y="1924819"/>
                  </a:lnTo>
                  <a:lnTo>
                    <a:pt x="67862" y="1879753"/>
                  </a:lnTo>
                  <a:lnTo>
                    <a:pt x="75868" y="1834668"/>
                  </a:lnTo>
                  <a:lnTo>
                    <a:pt x="84499" y="1789593"/>
                  </a:lnTo>
                  <a:lnTo>
                    <a:pt x="93780" y="1744557"/>
                  </a:lnTo>
                  <a:lnTo>
                    <a:pt x="103735" y="1699588"/>
                  </a:lnTo>
                  <a:lnTo>
                    <a:pt x="114388" y="1654716"/>
                  </a:lnTo>
                  <a:lnTo>
                    <a:pt x="125764" y="1609969"/>
                  </a:lnTo>
                  <a:lnTo>
                    <a:pt x="137887" y="1565375"/>
                  </a:lnTo>
                  <a:lnTo>
                    <a:pt x="150782" y="1520965"/>
                  </a:lnTo>
                  <a:lnTo>
                    <a:pt x="164473" y="1476766"/>
                  </a:lnTo>
                  <a:lnTo>
                    <a:pt x="178984" y="1432807"/>
                  </a:lnTo>
                  <a:lnTo>
                    <a:pt x="194340" y="1389117"/>
                  </a:lnTo>
                  <a:lnTo>
                    <a:pt x="210566" y="1345725"/>
                  </a:lnTo>
                  <a:lnTo>
                    <a:pt x="227684" y="1302660"/>
                  </a:lnTo>
                  <a:lnTo>
                    <a:pt x="245721" y="1259950"/>
                  </a:lnTo>
                  <a:lnTo>
                    <a:pt x="264700" y="1217624"/>
                  </a:lnTo>
                  <a:lnTo>
                    <a:pt x="284646" y="1175711"/>
                  </a:lnTo>
                  <a:lnTo>
                    <a:pt x="305583" y="1134240"/>
                  </a:lnTo>
                  <a:lnTo>
                    <a:pt x="327536" y="1093240"/>
                  </a:lnTo>
                  <a:lnTo>
                    <a:pt x="350528" y="1052739"/>
                  </a:lnTo>
                  <a:lnTo>
                    <a:pt x="374585" y="1012766"/>
                  </a:lnTo>
                  <a:lnTo>
                    <a:pt x="399731" y="973350"/>
                  </a:lnTo>
                  <a:lnTo>
                    <a:pt x="425990" y="934520"/>
                  </a:lnTo>
                  <a:lnTo>
                    <a:pt x="453386" y="896304"/>
                  </a:lnTo>
                  <a:lnTo>
                    <a:pt x="481944" y="858731"/>
                  </a:lnTo>
                  <a:lnTo>
                    <a:pt x="511689" y="821831"/>
                  </a:lnTo>
                  <a:lnTo>
                    <a:pt x="542645" y="785631"/>
                  </a:lnTo>
                  <a:lnTo>
                    <a:pt x="574835" y="750161"/>
                  </a:lnTo>
                  <a:lnTo>
                    <a:pt x="608285" y="715450"/>
                  </a:lnTo>
                  <a:lnTo>
                    <a:pt x="643019" y="681525"/>
                  </a:lnTo>
                  <a:lnTo>
                    <a:pt x="679061" y="648417"/>
                  </a:lnTo>
                  <a:lnTo>
                    <a:pt x="716436" y="616154"/>
                  </a:lnTo>
                  <a:lnTo>
                    <a:pt x="755168" y="584764"/>
                  </a:lnTo>
                  <a:lnTo>
                    <a:pt x="795282" y="554276"/>
                  </a:lnTo>
                  <a:lnTo>
                    <a:pt x="836802" y="524719"/>
                  </a:lnTo>
                  <a:lnTo>
                    <a:pt x="879751" y="496123"/>
                  </a:lnTo>
                  <a:lnTo>
                    <a:pt x="924156" y="468515"/>
                  </a:lnTo>
                  <a:lnTo>
                    <a:pt x="970040" y="441925"/>
                  </a:lnTo>
                  <a:lnTo>
                    <a:pt x="1017427" y="416381"/>
                  </a:lnTo>
                  <a:lnTo>
                    <a:pt x="1066342" y="391912"/>
                  </a:lnTo>
                  <a:lnTo>
                    <a:pt x="1116809" y="368547"/>
                  </a:lnTo>
                  <a:lnTo>
                    <a:pt x="1179674" y="342354"/>
                  </a:lnTo>
                  <a:lnTo>
                    <a:pt x="1247298" y="317516"/>
                  </a:lnTo>
                  <a:lnTo>
                    <a:pt x="1319478" y="293995"/>
                  </a:lnTo>
                  <a:lnTo>
                    <a:pt x="1357213" y="282718"/>
                  </a:lnTo>
                  <a:lnTo>
                    <a:pt x="1396010" y="271756"/>
                  </a:lnTo>
                  <a:lnTo>
                    <a:pt x="1435844" y="261105"/>
                  </a:lnTo>
                  <a:lnTo>
                    <a:pt x="1476690" y="250760"/>
                  </a:lnTo>
                  <a:lnTo>
                    <a:pt x="1518523" y="240718"/>
                  </a:lnTo>
                  <a:lnTo>
                    <a:pt x="1561316" y="230973"/>
                  </a:lnTo>
                  <a:lnTo>
                    <a:pt x="1605044" y="221520"/>
                  </a:lnTo>
                  <a:lnTo>
                    <a:pt x="1649682" y="212356"/>
                  </a:lnTo>
                  <a:lnTo>
                    <a:pt x="1695205" y="203475"/>
                  </a:lnTo>
                  <a:lnTo>
                    <a:pt x="1741587" y="194873"/>
                  </a:lnTo>
                  <a:lnTo>
                    <a:pt x="1788802" y="186546"/>
                  </a:lnTo>
                  <a:lnTo>
                    <a:pt x="1836826" y="178488"/>
                  </a:lnTo>
                  <a:lnTo>
                    <a:pt x="1885632" y="170696"/>
                  </a:lnTo>
                  <a:lnTo>
                    <a:pt x="1935196" y="163164"/>
                  </a:lnTo>
                  <a:lnTo>
                    <a:pt x="1985491" y="155889"/>
                  </a:lnTo>
                  <a:lnTo>
                    <a:pt x="2036493" y="148864"/>
                  </a:lnTo>
                  <a:lnTo>
                    <a:pt x="2088175" y="142087"/>
                  </a:lnTo>
                  <a:lnTo>
                    <a:pt x="2140514" y="135552"/>
                  </a:lnTo>
                  <a:lnTo>
                    <a:pt x="2193482" y="129255"/>
                  </a:lnTo>
                  <a:lnTo>
                    <a:pt x="2247055" y="123190"/>
                  </a:lnTo>
                  <a:lnTo>
                    <a:pt x="2301207" y="117355"/>
                  </a:lnTo>
                  <a:lnTo>
                    <a:pt x="2355912" y="111743"/>
                  </a:lnTo>
                  <a:lnTo>
                    <a:pt x="2411146" y="106351"/>
                  </a:lnTo>
                  <a:lnTo>
                    <a:pt x="2466883" y="101173"/>
                  </a:lnTo>
                  <a:lnTo>
                    <a:pt x="2523098" y="96206"/>
                  </a:lnTo>
                  <a:lnTo>
                    <a:pt x="2579764" y="91444"/>
                  </a:lnTo>
                  <a:lnTo>
                    <a:pt x="2636857" y="86884"/>
                  </a:lnTo>
                  <a:lnTo>
                    <a:pt x="2694350" y="82519"/>
                  </a:lnTo>
                  <a:lnTo>
                    <a:pt x="2752220" y="78347"/>
                  </a:lnTo>
                  <a:lnTo>
                    <a:pt x="2810440" y="74362"/>
                  </a:lnTo>
                  <a:lnTo>
                    <a:pt x="2868984" y="70559"/>
                  </a:lnTo>
                  <a:lnTo>
                    <a:pt x="2927828" y="66935"/>
                  </a:lnTo>
                  <a:lnTo>
                    <a:pt x="2986945" y="63484"/>
                  </a:lnTo>
                  <a:lnTo>
                    <a:pt x="3046312" y="60203"/>
                  </a:lnTo>
                  <a:lnTo>
                    <a:pt x="3105901" y="57085"/>
                  </a:lnTo>
                  <a:lnTo>
                    <a:pt x="3165687" y="54127"/>
                  </a:lnTo>
                  <a:lnTo>
                    <a:pt x="3225646" y="51325"/>
                  </a:lnTo>
                  <a:lnTo>
                    <a:pt x="3285751" y="48673"/>
                  </a:lnTo>
                  <a:lnTo>
                    <a:pt x="3345978" y="46167"/>
                  </a:lnTo>
                  <a:lnTo>
                    <a:pt x="3406300" y="43803"/>
                  </a:lnTo>
                  <a:lnTo>
                    <a:pt x="3466693" y="41575"/>
                  </a:lnTo>
                  <a:lnTo>
                    <a:pt x="3527131" y="39480"/>
                  </a:lnTo>
                  <a:lnTo>
                    <a:pt x="3587588" y="37512"/>
                  </a:lnTo>
                  <a:lnTo>
                    <a:pt x="3648039" y="35667"/>
                  </a:lnTo>
                  <a:lnTo>
                    <a:pt x="3708458" y="33941"/>
                  </a:lnTo>
                  <a:lnTo>
                    <a:pt x="3768821" y="32329"/>
                  </a:lnTo>
                  <a:lnTo>
                    <a:pt x="3829101" y="30826"/>
                  </a:lnTo>
                  <a:lnTo>
                    <a:pt x="3889274" y="29428"/>
                  </a:lnTo>
                  <a:lnTo>
                    <a:pt x="3949314" y="28130"/>
                  </a:lnTo>
                  <a:lnTo>
                    <a:pt x="4009195" y="26928"/>
                  </a:lnTo>
                  <a:lnTo>
                    <a:pt x="4068891" y="25816"/>
                  </a:lnTo>
                  <a:lnTo>
                    <a:pt x="4128379" y="24791"/>
                  </a:lnTo>
                  <a:lnTo>
                    <a:pt x="4187631" y="23848"/>
                  </a:lnTo>
                  <a:lnTo>
                    <a:pt x="4246623" y="22982"/>
                  </a:lnTo>
                  <a:lnTo>
                    <a:pt x="4305329" y="22189"/>
                  </a:lnTo>
                  <a:lnTo>
                    <a:pt x="4363724" y="21464"/>
                  </a:lnTo>
                  <a:lnTo>
                    <a:pt x="4421782" y="20802"/>
                  </a:lnTo>
                  <a:lnTo>
                    <a:pt x="4479478" y="20200"/>
                  </a:lnTo>
                  <a:lnTo>
                    <a:pt x="4536786" y="19651"/>
                  </a:lnTo>
                  <a:lnTo>
                    <a:pt x="4593681" y="19152"/>
                  </a:lnTo>
                  <a:lnTo>
                    <a:pt x="4650138" y="18699"/>
                  </a:lnTo>
                  <a:lnTo>
                    <a:pt x="4706130" y="18286"/>
                  </a:lnTo>
                  <a:lnTo>
                    <a:pt x="4761634" y="17909"/>
                  </a:lnTo>
                  <a:lnTo>
                    <a:pt x="4816622" y="17563"/>
                  </a:lnTo>
                  <a:lnTo>
                    <a:pt x="4871071" y="17244"/>
                  </a:lnTo>
                  <a:lnTo>
                    <a:pt x="4924953" y="16948"/>
                  </a:lnTo>
                  <a:lnTo>
                    <a:pt x="4978245" y="16669"/>
                  </a:lnTo>
                  <a:lnTo>
                    <a:pt x="5030920" y="16403"/>
                  </a:lnTo>
                  <a:lnTo>
                    <a:pt x="5082952" y="16145"/>
                  </a:lnTo>
                  <a:lnTo>
                    <a:pt x="5134318" y="15892"/>
                  </a:lnTo>
                  <a:lnTo>
                    <a:pt x="5184990" y="15638"/>
                  </a:lnTo>
                  <a:lnTo>
                    <a:pt x="5234944" y="15378"/>
                  </a:lnTo>
                  <a:lnTo>
                    <a:pt x="5284155" y="15109"/>
                  </a:lnTo>
                  <a:lnTo>
                    <a:pt x="5332596" y="14825"/>
                  </a:lnTo>
                  <a:lnTo>
                    <a:pt x="5380242" y="14522"/>
                  </a:lnTo>
                  <a:lnTo>
                    <a:pt x="5427068" y="14195"/>
                  </a:lnTo>
                  <a:lnTo>
                    <a:pt x="5473049" y="13840"/>
                  </a:lnTo>
                  <a:lnTo>
                    <a:pt x="5518159" y="13453"/>
                  </a:lnTo>
                  <a:lnTo>
                    <a:pt x="5562372" y="13028"/>
                  </a:lnTo>
                  <a:lnTo>
                    <a:pt x="5605663" y="12561"/>
                  </a:lnTo>
                  <a:lnTo>
                    <a:pt x="5648007" y="12047"/>
                  </a:lnTo>
                  <a:lnTo>
                    <a:pt x="5689378" y="11483"/>
                  </a:lnTo>
                  <a:lnTo>
                    <a:pt x="5729751" y="10862"/>
                  </a:lnTo>
                  <a:lnTo>
                    <a:pt x="5769101" y="10182"/>
                  </a:lnTo>
                  <a:lnTo>
                    <a:pt x="5807401" y="9436"/>
                  </a:lnTo>
                  <a:lnTo>
                    <a:pt x="5880753" y="7732"/>
                  </a:lnTo>
                  <a:lnTo>
                    <a:pt x="5949602" y="5714"/>
                  </a:lnTo>
                  <a:lnTo>
                    <a:pt x="6013747" y="3344"/>
                  </a:lnTo>
                  <a:lnTo>
                    <a:pt x="6072983" y="586"/>
                  </a:lnTo>
                  <a:lnTo>
                    <a:pt x="6082490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71785" y="3815201"/>
              <a:ext cx="102235" cy="99060"/>
            </a:xfrm>
            <a:custGeom>
              <a:avLst/>
              <a:gdLst/>
              <a:ahLst/>
              <a:cxnLst/>
              <a:rect l="l" t="t" r="r" b="b"/>
              <a:pathLst>
                <a:path w="102235" h="99060">
                  <a:moveTo>
                    <a:pt x="0" y="0"/>
                  </a:moveTo>
                  <a:lnTo>
                    <a:pt x="27766" y="47912"/>
                  </a:lnTo>
                  <a:lnTo>
                    <a:pt x="6095" y="98872"/>
                  </a:lnTo>
                  <a:lnTo>
                    <a:pt x="101920" y="4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570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570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1813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12283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59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943644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894115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60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03283" y="5000011"/>
              <a:ext cx="5400675" cy="652780"/>
            </a:xfrm>
            <a:custGeom>
              <a:avLst/>
              <a:gdLst/>
              <a:ahLst/>
              <a:cxnLst/>
              <a:rect l="l" t="t" r="r" b="b"/>
              <a:pathLst>
                <a:path w="5400675" h="652779">
                  <a:moveTo>
                    <a:pt x="0" y="0"/>
                  </a:moveTo>
                  <a:lnTo>
                    <a:pt x="5400244" y="65261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03529" y="5000958"/>
              <a:ext cx="5293995" cy="652145"/>
            </a:xfrm>
            <a:custGeom>
              <a:avLst/>
              <a:gdLst/>
              <a:ahLst/>
              <a:cxnLst/>
              <a:rect l="l" t="t" r="r" b="b"/>
              <a:pathLst>
                <a:path w="5293995" h="652145">
                  <a:moveTo>
                    <a:pt x="5293545" y="0"/>
                  </a:moveTo>
                  <a:lnTo>
                    <a:pt x="0" y="651669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96" y="0"/>
                  </a:moveTo>
                  <a:lnTo>
                    <a:pt x="881" y="0"/>
                  </a:lnTo>
                  <a:lnTo>
                    <a:pt x="0" y="881"/>
                  </a:lnTo>
                  <a:lnTo>
                    <a:pt x="0" y="1596"/>
                  </a:lnTo>
                  <a:lnTo>
                    <a:pt x="881" y="2479"/>
                  </a:lnTo>
                  <a:lnTo>
                    <a:pt x="1596" y="2479"/>
                  </a:lnTo>
                  <a:lnTo>
                    <a:pt x="2479" y="1596"/>
                  </a:lnTo>
                  <a:lnTo>
                    <a:pt x="2479" y="881"/>
                  </a:lnTo>
                  <a:lnTo>
                    <a:pt x="2037" y="440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927" y="330"/>
                  </a:moveTo>
                  <a:lnTo>
                    <a:pt x="2367" y="771"/>
                  </a:lnTo>
                  <a:lnTo>
                    <a:pt x="2367" y="1486"/>
                  </a:lnTo>
                  <a:lnTo>
                    <a:pt x="1927" y="1927"/>
                  </a:lnTo>
                  <a:lnTo>
                    <a:pt x="1486" y="2367"/>
                  </a:lnTo>
                  <a:lnTo>
                    <a:pt x="771" y="2367"/>
                  </a:lnTo>
                  <a:lnTo>
                    <a:pt x="330" y="1927"/>
                  </a:lnTo>
                  <a:lnTo>
                    <a:pt x="-110" y="1486"/>
                  </a:lnTo>
                  <a:lnTo>
                    <a:pt x="-110" y="771"/>
                  </a:lnTo>
                  <a:lnTo>
                    <a:pt x="330" y="330"/>
                  </a:lnTo>
                  <a:lnTo>
                    <a:pt x="771" y="-110"/>
                  </a:lnTo>
                  <a:lnTo>
                    <a:pt x="1486" y="-110"/>
                  </a:lnTo>
                  <a:lnTo>
                    <a:pt x="1927" y="330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503529" y="5652628"/>
              <a:ext cx="5234940" cy="755015"/>
            </a:xfrm>
            <a:custGeom>
              <a:avLst/>
              <a:gdLst/>
              <a:ahLst/>
              <a:cxnLst/>
              <a:rect l="l" t="t" r="r" b="b"/>
              <a:pathLst>
                <a:path w="5234940" h="755014">
                  <a:moveTo>
                    <a:pt x="5234936" y="754715"/>
                  </a:moveTo>
                  <a:lnTo>
                    <a:pt x="5225508" y="753356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97459" y="6353428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14133" y="0"/>
                  </a:moveTo>
                  <a:lnTo>
                    <a:pt x="31578" y="52556"/>
                  </a:lnTo>
                  <a:lnTo>
                    <a:pt x="0" y="98046"/>
                  </a:lnTo>
                  <a:lnTo>
                    <a:pt x="105114" y="63157"/>
                  </a:lnTo>
                  <a:lnTo>
                    <a:pt x="1413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7050" y="5652628"/>
              <a:ext cx="5336540" cy="755650"/>
            </a:xfrm>
            <a:custGeom>
              <a:avLst/>
              <a:gdLst/>
              <a:ahLst/>
              <a:cxnLst/>
              <a:rect l="l" t="t" r="r" b="b"/>
              <a:pathLst>
                <a:path w="5336540" h="755650">
                  <a:moveTo>
                    <a:pt x="0" y="755249"/>
                  </a:moveTo>
                  <a:lnTo>
                    <a:pt x="9431" y="753915"/>
                  </a:lnTo>
                  <a:lnTo>
                    <a:pt x="5336479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02919" y="6354032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91142" y="0"/>
                  </a:moveTo>
                  <a:lnTo>
                    <a:pt x="0" y="62922"/>
                  </a:lnTo>
                  <a:lnTo>
                    <a:pt x="105022" y="98083"/>
                  </a:lnTo>
                  <a:lnTo>
                    <a:pt x="73561" y="52511"/>
                  </a:lnTo>
                  <a:lnTo>
                    <a:pt x="9114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3070" y="6455742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0" y="0"/>
                  </a:moveTo>
                  <a:lnTo>
                    <a:pt x="10625649" y="1415587"/>
                  </a:lnTo>
                  <a:lnTo>
                    <a:pt x="10635094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697634" y="7818965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13080" y="0"/>
                  </a:moveTo>
                  <a:lnTo>
                    <a:pt x="31088" y="52367"/>
                  </a:lnTo>
                  <a:lnTo>
                    <a:pt x="0" y="98192"/>
                  </a:lnTo>
                  <a:lnTo>
                    <a:pt x="104733" y="62177"/>
                  </a:lnTo>
                  <a:lnTo>
                    <a:pt x="1308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67275" y="6455745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10635093" y="0"/>
                  </a:moveTo>
                  <a:lnTo>
                    <a:pt x="9445" y="1415587"/>
                  </a:lnTo>
                  <a:lnTo>
                    <a:pt x="0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3073" y="7818968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91652" y="0"/>
                  </a:moveTo>
                  <a:lnTo>
                    <a:pt x="0" y="62176"/>
                  </a:lnTo>
                  <a:lnTo>
                    <a:pt x="104732" y="98192"/>
                  </a:lnTo>
                  <a:lnTo>
                    <a:pt x="73644" y="52367"/>
                  </a:lnTo>
                  <a:lnTo>
                    <a:pt x="9165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5702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5702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3455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3455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94782" y="4982916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04282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9356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9356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58470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84706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053786" y="4982916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863286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03635" y="4982916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0" y="0"/>
                  </a:lnTo>
                  <a:lnTo>
                    <a:pt x="822407" y="0"/>
                  </a:lnTo>
                  <a:lnTo>
                    <a:pt x="874694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13135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6159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6159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35274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35274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821822" y="4982916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6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631322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807534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807533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39868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39868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867760" y="4982916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677260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531148" y="4983878"/>
              <a:ext cx="861694" cy="6350"/>
            </a:xfrm>
            <a:custGeom>
              <a:avLst/>
              <a:gdLst/>
              <a:ahLst/>
              <a:cxnLst/>
              <a:rect l="l" t="t" r="r" b="b"/>
              <a:pathLst>
                <a:path w="861695" h="6350">
                  <a:moveTo>
                    <a:pt x="0" y="5818"/>
                  </a:moveTo>
                  <a:lnTo>
                    <a:pt x="38099" y="5561"/>
                  </a:lnTo>
                  <a:lnTo>
                    <a:pt x="861158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340653" y="4836528"/>
              <a:ext cx="306070" cy="304800"/>
            </a:xfrm>
            <a:custGeom>
              <a:avLst/>
              <a:gdLst/>
              <a:ahLst/>
              <a:cxnLst/>
              <a:rect l="l" t="t" r="r" b="b"/>
              <a:pathLst>
                <a:path w="306070" h="304800">
                  <a:moveTo>
                    <a:pt x="303763" y="0"/>
                  </a:moveTo>
                  <a:lnTo>
                    <a:pt x="0" y="154456"/>
                  </a:lnTo>
                  <a:lnTo>
                    <a:pt x="305822" y="304792"/>
                  </a:lnTo>
                  <a:lnTo>
                    <a:pt x="228594" y="152911"/>
                  </a:lnTo>
                  <a:lnTo>
                    <a:pt x="303763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462640" y="4982916"/>
              <a:ext cx="883919" cy="0"/>
            </a:xfrm>
            <a:custGeom>
              <a:avLst/>
              <a:gdLst/>
              <a:ahLst/>
              <a:cxnLst/>
              <a:rect l="l" t="t" r="r" b="b"/>
              <a:pathLst>
                <a:path w="883920">
                  <a:moveTo>
                    <a:pt x="0" y="0"/>
                  </a:moveTo>
                  <a:lnTo>
                    <a:pt x="0" y="0"/>
                  </a:lnTo>
                  <a:lnTo>
                    <a:pt x="833983" y="0"/>
                  </a:lnTo>
                  <a:lnTo>
                    <a:pt x="883725" y="0"/>
                  </a:lnTo>
                </a:path>
              </a:pathLst>
            </a:custGeom>
            <a:ln w="7620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72140" y="4830516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234556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5" y="38725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234555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94782" y="6436923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04282" y="62845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993560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993560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584706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584706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053786" y="6436923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863286" y="62845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03635" y="6436923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0" y="0"/>
                  </a:lnTo>
                  <a:lnTo>
                    <a:pt x="822407" y="0"/>
                  </a:lnTo>
                  <a:lnTo>
                    <a:pt x="874694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513135" y="62845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761596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5" y="38725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761595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35274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35274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807534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807533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398680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398680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867760" y="6436923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83658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677260" y="62845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462640" y="6436923"/>
              <a:ext cx="883919" cy="0"/>
            </a:xfrm>
            <a:custGeom>
              <a:avLst/>
              <a:gdLst/>
              <a:ahLst/>
              <a:cxnLst/>
              <a:rect l="l" t="t" r="r" b="b"/>
              <a:pathLst>
                <a:path w="883920">
                  <a:moveTo>
                    <a:pt x="0" y="0"/>
                  </a:moveTo>
                  <a:lnTo>
                    <a:pt x="0" y="0"/>
                  </a:lnTo>
                  <a:lnTo>
                    <a:pt x="833983" y="0"/>
                  </a:lnTo>
                  <a:lnTo>
                    <a:pt x="883725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272140" y="628452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0" y="152400"/>
                  </a:lnTo>
                  <a:lnTo>
                    <a:pt x="304800" y="304800"/>
                  </a:lnTo>
                  <a:lnTo>
                    <a:pt x="228600" y="1524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234556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234555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04282" y="7899965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95296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923379" y="77475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993560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993560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84706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584706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63286" y="7899965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95297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682384" y="77475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513135" y="7899965"/>
              <a:ext cx="875030" cy="0"/>
            </a:xfrm>
            <a:custGeom>
              <a:avLst/>
              <a:gdLst/>
              <a:ahLst/>
              <a:cxnLst/>
              <a:rect l="l" t="t" r="r" b="b"/>
              <a:pathLst>
                <a:path w="875029">
                  <a:moveTo>
                    <a:pt x="0" y="0"/>
                  </a:moveTo>
                  <a:lnTo>
                    <a:pt x="0" y="0"/>
                  </a:lnTo>
                  <a:lnTo>
                    <a:pt x="836594" y="0"/>
                  </a:lnTo>
                  <a:lnTo>
                    <a:pt x="874694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273530" y="77475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61596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761595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352742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352742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631322" y="7899965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95296" y="0"/>
                  </a:lnTo>
                  <a:lnTo>
                    <a:pt x="933396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450419" y="77475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07534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807533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398680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398680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677260" y="7899965"/>
              <a:ext cx="933450" cy="0"/>
            </a:xfrm>
            <a:custGeom>
              <a:avLst/>
              <a:gdLst/>
              <a:ahLst/>
              <a:cxnLst/>
              <a:rect l="l" t="t" r="r" b="b"/>
              <a:pathLst>
                <a:path w="933450">
                  <a:moveTo>
                    <a:pt x="0" y="0"/>
                  </a:moveTo>
                  <a:lnTo>
                    <a:pt x="0" y="0"/>
                  </a:lnTo>
                  <a:lnTo>
                    <a:pt x="895297" y="0"/>
                  </a:lnTo>
                  <a:lnTo>
                    <a:pt x="933397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496357" y="77475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76200" y="152400"/>
                  </a:lnTo>
                  <a:lnTo>
                    <a:pt x="0" y="304800"/>
                  </a:lnTo>
                  <a:lnTo>
                    <a:pt x="30480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40653" y="7902214"/>
              <a:ext cx="861694" cy="6350"/>
            </a:xfrm>
            <a:custGeom>
              <a:avLst/>
              <a:gdLst/>
              <a:ahLst/>
              <a:cxnLst/>
              <a:rect l="l" t="t" r="r" b="b"/>
              <a:pathLst>
                <a:path w="861695" h="6350">
                  <a:moveTo>
                    <a:pt x="0" y="5818"/>
                  </a:moveTo>
                  <a:lnTo>
                    <a:pt x="823059" y="257"/>
                  </a:lnTo>
                  <a:lnTo>
                    <a:pt x="861158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086484" y="7750590"/>
              <a:ext cx="306070" cy="304800"/>
            </a:xfrm>
            <a:custGeom>
              <a:avLst/>
              <a:gdLst/>
              <a:ahLst/>
              <a:cxnLst/>
              <a:rect l="l" t="t" r="r" b="b"/>
              <a:pathLst>
                <a:path w="306070" h="304800">
                  <a:moveTo>
                    <a:pt x="0" y="0"/>
                  </a:moveTo>
                  <a:lnTo>
                    <a:pt x="77227" y="151881"/>
                  </a:lnTo>
                  <a:lnTo>
                    <a:pt x="2059" y="304792"/>
                  </a:lnTo>
                  <a:lnTo>
                    <a:pt x="305822" y="150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354987" y="381159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4"/>
                  </a:lnTo>
                  <a:lnTo>
                    <a:pt x="12802" y="196130"/>
                  </a:lnTo>
                  <a:lnTo>
                    <a:pt x="38407" y="231583"/>
                  </a:lnTo>
                  <a:lnTo>
                    <a:pt x="73860" y="257188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8"/>
                  </a:lnTo>
                  <a:lnTo>
                    <a:pt x="231583" y="231583"/>
                  </a:lnTo>
                  <a:lnTo>
                    <a:pt x="257188" y="196130"/>
                  </a:lnTo>
                  <a:lnTo>
                    <a:pt x="269990" y="155904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354987" y="3811600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3"/>
                  </a:lnTo>
                  <a:lnTo>
                    <a:pt x="12802" y="196129"/>
                  </a:lnTo>
                  <a:lnTo>
                    <a:pt x="38407" y="231582"/>
                  </a:lnTo>
                  <a:lnTo>
                    <a:pt x="73860" y="257187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7"/>
                  </a:lnTo>
                  <a:lnTo>
                    <a:pt x="231583" y="231582"/>
                  </a:lnTo>
                  <a:lnTo>
                    <a:pt x="257188" y="196129"/>
                  </a:lnTo>
                  <a:lnTo>
                    <a:pt x="269990" y="155903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062076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062075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062076" y="631435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062075" y="631436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062076" y="77728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062075" y="77728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230668" y="4985228"/>
              <a:ext cx="825500" cy="6350"/>
            </a:xfrm>
            <a:custGeom>
              <a:avLst/>
              <a:gdLst/>
              <a:ahLst/>
              <a:cxnLst/>
              <a:rect l="l" t="t" r="r" b="b"/>
              <a:pathLst>
                <a:path w="825500" h="6350">
                  <a:moveTo>
                    <a:pt x="0" y="0"/>
                  </a:moveTo>
                  <a:lnTo>
                    <a:pt x="38099" y="264"/>
                  </a:lnTo>
                  <a:lnTo>
                    <a:pt x="825035" y="5729"/>
                  </a:lnTo>
                </a:path>
              </a:pathLst>
            </a:custGeom>
            <a:ln w="76199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40172" y="4833624"/>
              <a:ext cx="306070" cy="304800"/>
            </a:xfrm>
            <a:custGeom>
              <a:avLst/>
              <a:gdLst/>
              <a:ahLst/>
              <a:cxnLst/>
              <a:rect l="l" t="t" r="r" b="b"/>
              <a:pathLst>
                <a:path w="306070" h="304800">
                  <a:moveTo>
                    <a:pt x="305850" y="0"/>
                  </a:moveTo>
                  <a:lnTo>
                    <a:pt x="0" y="150280"/>
                  </a:lnTo>
                  <a:lnTo>
                    <a:pt x="303733" y="304792"/>
                  </a:lnTo>
                  <a:lnTo>
                    <a:pt x="228593" y="151867"/>
                  </a:lnTo>
                  <a:lnTo>
                    <a:pt x="305850" y="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230657" y="6440392"/>
              <a:ext cx="825500" cy="8890"/>
            </a:xfrm>
            <a:custGeom>
              <a:avLst/>
              <a:gdLst/>
              <a:ahLst/>
              <a:cxnLst/>
              <a:rect l="l" t="t" r="r" b="b"/>
              <a:pathLst>
                <a:path w="825500" h="8889">
                  <a:moveTo>
                    <a:pt x="0" y="0"/>
                  </a:moveTo>
                  <a:lnTo>
                    <a:pt x="38097" y="396"/>
                  </a:lnTo>
                  <a:lnTo>
                    <a:pt x="825049" y="8594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40168" y="6289190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306370" y="0"/>
                  </a:moveTo>
                  <a:lnTo>
                    <a:pt x="0" y="149217"/>
                  </a:lnTo>
                  <a:lnTo>
                    <a:pt x="303195" y="304783"/>
                  </a:lnTo>
                  <a:lnTo>
                    <a:pt x="228587" y="151598"/>
                  </a:lnTo>
                  <a:lnTo>
                    <a:pt x="30637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0172" y="7900954"/>
              <a:ext cx="825500" cy="6350"/>
            </a:xfrm>
            <a:custGeom>
              <a:avLst/>
              <a:gdLst/>
              <a:ahLst/>
              <a:cxnLst/>
              <a:rect l="l" t="t" r="r" b="b"/>
              <a:pathLst>
                <a:path w="825500" h="6350">
                  <a:moveTo>
                    <a:pt x="0" y="0"/>
                  </a:moveTo>
                  <a:lnTo>
                    <a:pt x="786936" y="5464"/>
                  </a:lnTo>
                  <a:lnTo>
                    <a:pt x="825035" y="5729"/>
                  </a:lnTo>
                </a:path>
              </a:pathLst>
            </a:custGeom>
            <a:ln w="761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749851" y="7753493"/>
              <a:ext cx="306070" cy="304800"/>
            </a:xfrm>
            <a:custGeom>
              <a:avLst/>
              <a:gdLst/>
              <a:ahLst/>
              <a:cxnLst/>
              <a:rect l="l" t="t" r="r" b="b"/>
              <a:pathLst>
                <a:path w="306070" h="304800">
                  <a:moveTo>
                    <a:pt x="2117" y="0"/>
                  </a:moveTo>
                  <a:lnTo>
                    <a:pt x="77256" y="152925"/>
                  </a:lnTo>
                  <a:lnTo>
                    <a:pt x="0" y="304792"/>
                  </a:lnTo>
                  <a:lnTo>
                    <a:pt x="305851" y="154513"/>
                  </a:lnTo>
                  <a:lnTo>
                    <a:pt x="2117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43644" y="6579393"/>
              <a:ext cx="0" cy="1113790"/>
            </a:xfrm>
            <a:custGeom>
              <a:avLst/>
              <a:gdLst/>
              <a:ahLst/>
              <a:cxnLst/>
              <a:rect l="l" t="t" r="r" b="b"/>
              <a:pathLst>
                <a:path h="1113790">
                  <a:moveTo>
                    <a:pt x="0" y="0"/>
                  </a:moveTo>
                  <a:lnTo>
                    <a:pt x="0" y="0"/>
                  </a:lnTo>
                  <a:lnTo>
                    <a:pt x="0" y="1103788"/>
                  </a:lnTo>
                  <a:lnTo>
                    <a:pt x="0" y="111331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894115" y="765841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99060" y="0"/>
                  </a:moveTo>
                  <a:lnTo>
                    <a:pt x="49529" y="24765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61813" y="6579393"/>
              <a:ext cx="0" cy="988060"/>
            </a:xfrm>
            <a:custGeom>
              <a:avLst/>
              <a:gdLst/>
              <a:ahLst/>
              <a:cxnLst/>
              <a:rect l="l" t="t" r="r" b="b"/>
              <a:pathLst>
                <a:path h="988059">
                  <a:moveTo>
                    <a:pt x="0" y="0"/>
                  </a:moveTo>
                  <a:lnTo>
                    <a:pt x="0" y="0"/>
                  </a:lnTo>
                  <a:lnTo>
                    <a:pt x="0" y="949483"/>
                  </a:lnTo>
                  <a:lnTo>
                    <a:pt x="0" y="98758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9413" y="745267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0"/>
                  </a:moveTo>
                  <a:lnTo>
                    <a:pt x="152400" y="76199"/>
                  </a:lnTo>
                  <a:lnTo>
                    <a:pt x="0" y="0"/>
                  </a:lnTo>
                  <a:lnTo>
                    <a:pt x="152400" y="30479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65569" y="3972643"/>
              <a:ext cx="5186045" cy="972185"/>
            </a:xfrm>
            <a:custGeom>
              <a:avLst/>
              <a:gdLst/>
              <a:ahLst/>
              <a:cxnLst/>
              <a:rect l="l" t="t" r="r" b="b"/>
              <a:pathLst>
                <a:path w="5186045" h="972185">
                  <a:moveTo>
                    <a:pt x="5185462" y="0"/>
                  </a:moveTo>
                  <a:lnTo>
                    <a:pt x="9368" y="970319"/>
                  </a:lnTo>
                  <a:lnTo>
                    <a:pt x="0" y="97207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01907" y="4889720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80" h="97789">
                  <a:moveTo>
                    <a:pt x="88238" y="0"/>
                  </a:moveTo>
                  <a:lnTo>
                    <a:pt x="0" y="66932"/>
                  </a:lnTo>
                  <a:lnTo>
                    <a:pt x="106489" y="97363"/>
                  </a:lnTo>
                  <a:lnTo>
                    <a:pt x="73023" y="53244"/>
                  </a:lnTo>
                  <a:lnTo>
                    <a:pt x="88238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628733" y="3972961"/>
              <a:ext cx="4987925" cy="948055"/>
            </a:xfrm>
            <a:custGeom>
              <a:avLst/>
              <a:gdLst/>
              <a:ahLst/>
              <a:cxnLst/>
              <a:rect l="l" t="t" r="r" b="b"/>
              <a:pathLst>
                <a:path w="4987925" h="948054">
                  <a:moveTo>
                    <a:pt x="0" y="0"/>
                  </a:moveTo>
                  <a:lnTo>
                    <a:pt x="4950260" y="940662"/>
                  </a:lnTo>
                  <a:lnTo>
                    <a:pt x="4987711" y="947781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475707" y="4749685"/>
              <a:ext cx="328295" cy="299720"/>
            </a:xfrm>
            <a:custGeom>
              <a:avLst/>
              <a:gdLst/>
              <a:ahLst/>
              <a:cxnLst/>
              <a:rect l="l" t="t" r="r" b="b"/>
              <a:pathLst>
                <a:path w="328295" h="299720">
                  <a:moveTo>
                    <a:pt x="56895" y="0"/>
                  </a:moveTo>
                  <a:lnTo>
                    <a:pt x="103308" y="163945"/>
                  </a:lnTo>
                  <a:lnTo>
                    <a:pt x="0" y="299441"/>
                  </a:lnTo>
                  <a:lnTo>
                    <a:pt x="327889" y="206617"/>
                  </a:lnTo>
                  <a:lnTo>
                    <a:pt x="5689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799344" y="7927642"/>
              <a:ext cx="5005070" cy="990600"/>
            </a:xfrm>
            <a:custGeom>
              <a:avLst/>
              <a:gdLst/>
              <a:ahLst/>
              <a:cxnLst/>
              <a:rect l="l" t="t" r="r" b="b"/>
              <a:pathLst>
                <a:path w="5005070" h="990600">
                  <a:moveTo>
                    <a:pt x="5004457" y="0"/>
                  </a:moveTo>
                  <a:lnTo>
                    <a:pt x="37397" y="983109"/>
                  </a:lnTo>
                  <a:lnTo>
                    <a:pt x="0" y="990513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612469" y="8746465"/>
              <a:ext cx="328930" cy="299085"/>
            </a:xfrm>
            <a:custGeom>
              <a:avLst/>
              <a:gdLst/>
              <a:ahLst/>
              <a:cxnLst/>
              <a:rect l="l" t="t" r="r" b="b"/>
              <a:pathLst>
                <a:path w="328929" h="299084">
                  <a:moveTo>
                    <a:pt x="269412" y="0"/>
                  </a:moveTo>
                  <a:lnTo>
                    <a:pt x="0" y="208675"/>
                  </a:lnTo>
                  <a:lnTo>
                    <a:pt x="328588" y="299000"/>
                  </a:lnTo>
                  <a:lnTo>
                    <a:pt x="224250" y="164294"/>
                  </a:lnTo>
                  <a:lnTo>
                    <a:pt x="269412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101677" y="7927435"/>
              <a:ext cx="5170170" cy="1016000"/>
            </a:xfrm>
            <a:custGeom>
              <a:avLst/>
              <a:gdLst/>
              <a:ahLst/>
              <a:cxnLst/>
              <a:rect l="l" t="t" r="r" b="b"/>
              <a:pathLst>
                <a:path w="5170170" h="1016000">
                  <a:moveTo>
                    <a:pt x="0" y="0"/>
                  </a:moveTo>
                  <a:lnTo>
                    <a:pt x="5160558" y="1013562"/>
                  </a:lnTo>
                  <a:lnTo>
                    <a:pt x="5169912" y="1015401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228397" y="8887626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4" h="97790">
                  <a:moveTo>
                    <a:pt x="19089" y="0"/>
                  </a:moveTo>
                  <a:lnTo>
                    <a:pt x="33845" y="53374"/>
                  </a:lnTo>
                  <a:lnTo>
                    <a:pt x="0" y="97203"/>
                  </a:lnTo>
                  <a:lnTo>
                    <a:pt x="106748" y="67691"/>
                  </a:lnTo>
                  <a:lnTo>
                    <a:pt x="190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26568" y="3867426"/>
              <a:ext cx="6160770" cy="5280025"/>
            </a:xfrm>
            <a:custGeom>
              <a:avLst/>
              <a:gdLst/>
              <a:ahLst/>
              <a:cxnLst/>
              <a:rect l="l" t="t" r="r" b="b"/>
              <a:pathLst>
                <a:path w="6160770" h="5280025">
                  <a:moveTo>
                    <a:pt x="6160684" y="5235933"/>
                  </a:moveTo>
                  <a:lnTo>
                    <a:pt x="6108308" y="5234275"/>
                  </a:lnTo>
                  <a:lnTo>
                    <a:pt x="6050746" y="5233218"/>
                  </a:lnTo>
                  <a:lnTo>
                    <a:pt x="5988198" y="5232722"/>
                  </a:lnTo>
                  <a:lnTo>
                    <a:pt x="5955118" y="5232671"/>
                  </a:lnTo>
                  <a:lnTo>
                    <a:pt x="5920867" y="5232743"/>
                  </a:lnTo>
                  <a:lnTo>
                    <a:pt x="5848953" y="5233241"/>
                  </a:lnTo>
                  <a:lnTo>
                    <a:pt x="5772659" y="5234173"/>
                  </a:lnTo>
                  <a:lnTo>
                    <a:pt x="5732933" y="5234789"/>
                  </a:lnTo>
                  <a:lnTo>
                    <a:pt x="5692187" y="5235498"/>
                  </a:lnTo>
                  <a:lnTo>
                    <a:pt x="5650446" y="5236294"/>
                  </a:lnTo>
                  <a:lnTo>
                    <a:pt x="5607737" y="5237173"/>
                  </a:lnTo>
                  <a:lnTo>
                    <a:pt x="5564083" y="5238128"/>
                  </a:lnTo>
                  <a:lnTo>
                    <a:pt x="5519512" y="5239156"/>
                  </a:lnTo>
                  <a:lnTo>
                    <a:pt x="5474046" y="5240251"/>
                  </a:lnTo>
                  <a:lnTo>
                    <a:pt x="5427712" y="5241407"/>
                  </a:lnTo>
                  <a:lnTo>
                    <a:pt x="5380536" y="5242619"/>
                  </a:lnTo>
                  <a:lnTo>
                    <a:pt x="5332541" y="5243883"/>
                  </a:lnTo>
                  <a:lnTo>
                    <a:pt x="5283754" y="5245192"/>
                  </a:lnTo>
                  <a:lnTo>
                    <a:pt x="5234199" y="5246542"/>
                  </a:lnTo>
                  <a:lnTo>
                    <a:pt x="5183902" y="5247927"/>
                  </a:lnTo>
                  <a:lnTo>
                    <a:pt x="5132888" y="5249342"/>
                  </a:lnTo>
                  <a:lnTo>
                    <a:pt x="5081182" y="5250782"/>
                  </a:lnTo>
                  <a:lnTo>
                    <a:pt x="5028809" y="5252241"/>
                  </a:lnTo>
                  <a:lnTo>
                    <a:pt x="4975795" y="5253715"/>
                  </a:lnTo>
                  <a:lnTo>
                    <a:pt x="4922165" y="5255199"/>
                  </a:lnTo>
                  <a:lnTo>
                    <a:pt x="4867944" y="5256686"/>
                  </a:lnTo>
                  <a:lnTo>
                    <a:pt x="4813157" y="5258172"/>
                  </a:lnTo>
                  <a:lnTo>
                    <a:pt x="4757829" y="5259651"/>
                  </a:lnTo>
                  <a:lnTo>
                    <a:pt x="4701986" y="5261119"/>
                  </a:lnTo>
                  <a:lnTo>
                    <a:pt x="4645652" y="5262569"/>
                  </a:lnTo>
                  <a:lnTo>
                    <a:pt x="4588854" y="5263998"/>
                  </a:lnTo>
                  <a:lnTo>
                    <a:pt x="4531616" y="5265399"/>
                  </a:lnTo>
                  <a:lnTo>
                    <a:pt x="4473963" y="5266767"/>
                  </a:lnTo>
                  <a:lnTo>
                    <a:pt x="4415921" y="5268097"/>
                  </a:lnTo>
                  <a:lnTo>
                    <a:pt x="4357514" y="5269385"/>
                  </a:lnTo>
                  <a:lnTo>
                    <a:pt x="4298769" y="5270623"/>
                  </a:lnTo>
                  <a:lnTo>
                    <a:pt x="4239710" y="5271809"/>
                  </a:lnTo>
                  <a:lnTo>
                    <a:pt x="4180362" y="5272935"/>
                  </a:lnTo>
                  <a:lnTo>
                    <a:pt x="4120751" y="5273998"/>
                  </a:lnTo>
                  <a:lnTo>
                    <a:pt x="4060901" y="5274991"/>
                  </a:lnTo>
                  <a:lnTo>
                    <a:pt x="4000839" y="5275909"/>
                  </a:lnTo>
                  <a:lnTo>
                    <a:pt x="3940589" y="5276748"/>
                  </a:lnTo>
                  <a:lnTo>
                    <a:pt x="3880176" y="5277502"/>
                  </a:lnTo>
                  <a:lnTo>
                    <a:pt x="3819626" y="5278165"/>
                  </a:lnTo>
                  <a:lnTo>
                    <a:pt x="3758964" y="5278733"/>
                  </a:lnTo>
                  <a:lnTo>
                    <a:pt x="3698215" y="5279201"/>
                  </a:lnTo>
                  <a:lnTo>
                    <a:pt x="3637404" y="5279562"/>
                  </a:lnTo>
                  <a:lnTo>
                    <a:pt x="3576556" y="5279812"/>
                  </a:lnTo>
                  <a:lnTo>
                    <a:pt x="3515697" y="5279946"/>
                  </a:lnTo>
                  <a:lnTo>
                    <a:pt x="3454852" y="5279959"/>
                  </a:lnTo>
                  <a:lnTo>
                    <a:pt x="3394046" y="5279844"/>
                  </a:lnTo>
                  <a:lnTo>
                    <a:pt x="3333304" y="5279598"/>
                  </a:lnTo>
                  <a:lnTo>
                    <a:pt x="3272652" y="5279214"/>
                  </a:lnTo>
                  <a:lnTo>
                    <a:pt x="3212115" y="5278687"/>
                  </a:lnTo>
                  <a:lnTo>
                    <a:pt x="3151717" y="5278013"/>
                  </a:lnTo>
                  <a:lnTo>
                    <a:pt x="3091484" y="5277186"/>
                  </a:lnTo>
                  <a:lnTo>
                    <a:pt x="3031442" y="5276200"/>
                  </a:lnTo>
                  <a:lnTo>
                    <a:pt x="2971615" y="5275051"/>
                  </a:lnTo>
                  <a:lnTo>
                    <a:pt x="2912028" y="5273734"/>
                  </a:lnTo>
                  <a:lnTo>
                    <a:pt x="2852708" y="5272242"/>
                  </a:lnTo>
                  <a:lnTo>
                    <a:pt x="2793679" y="5270571"/>
                  </a:lnTo>
                  <a:lnTo>
                    <a:pt x="2734966" y="5268716"/>
                  </a:lnTo>
                  <a:lnTo>
                    <a:pt x="2676594" y="5266671"/>
                  </a:lnTo>
                  <a:lnTo>
                    <a:pt x="2618589" y="5264432"/>
                  </a:lnTo>
                  <a:lnTo>
                    <a:pt x="2560976" y="5261992"/>
                  </a:lnTo>
                  <a:lnTo>
                    <a:pt x="2503781" y="5259347"/>
                  </a:lnTo>
                  <a:lnTo>
                    <a:pt x="2447027" y="5256492"/>
                  </a:lnTo>
                  <a:lnTo>
                    <a:pt x="2390741" y="5253420"/>
                  </a:lnTo>
                  <a:lnTo>
                    <a:pt x="2334948" y="5250128"/>
                  </a:lnTo>
                  <a:lnTo>
                    <a:pt x="2279672" y="5246609"/>
                  </a:lnTo>
                  <a:lnTo>
                    <a:pt x="2224940" y="5242859"/>
                  </a:lnTo>
                  <a:lnTo>
                    <a:pt x="2170776" y="5238872"/>
                  </a:lnTo>
                  <a:lnTo>
                    <a:pt x="2117206" y="5234643"/>
                  </a:lnTo>
                  <a:lnTo>
                    <a:pt x="2064254" y="5230168"/>
                  </a:lnTo>
                  <a:lnTo>
                    <a:pt x="2011946" y="5225439"/>
                  </a:lnTo>
                  <a:lnTo>
                    <a:pt x="1960308" y="5220453"/>
                  </a:lnTo>
                  <a:lnTo>
                    <a:pt x="1909363" y="5215204"/>
                  </a:lnTo>
                  <a:lnTo>
                    <a:pt x="1859138" y="5209687"/>
                  </a:lnTo>
                  <a:lnTo>
                    <a:pt x="1809658" y="5203897"/>
                  </a:lnTo>
                  <a:lnTo>
                    <a:pt x="1760948" y="5197828"/>
                  </a:lnTo>
                  <a:lnTo>
                    <a:pt x="1713033" y="5191476"/>
                  </a:lnTo>
                  <a:lnTo>
                    <a:pt x="1665939" y="5184834"/>
                  </a:lnTo>
                  <a:lnTo>
                    <a:pt x="1619690" y="5177898"/>
                  </a:lnTo>
                  <a:lnTo>
                    <a:pt x="1574312" y="5170663"/>
                  </a:lnTo>
                  <a:lnTo>
                    <a:pt x="1529829" y="5163123"/>
                  </a:lnTo>
                  <a:lnTo>
                    <a:pt x="1486268" y="5155272"/>
                  </a:lnTo>
                  <a:lnTo>
                    <a:pt x="1443653" y="5147107"/>
                  </a:lnTo>
                  <a:lnTo>
                    <a:pt x="1402010" y="5138622"/>
                  </a:lnTo>
                  <a:lnTo>
                    <a:pt x="1361364" y="5129810"/>
                  </a:lnTo>
                  <a:lnTo>
                    <a:pt x="1321740" y="5120668"/>
                  </a:lnTo>
                  <a:lnTo>
                    <a:pt x="1283162" y="5111190"/>
                  </a:lnTo>
                  <a:lnTo>
                    <a:pt x="1245657" y="5101370"/>
                  </a:lnTo>
                  <a:lnTo>
                    <a:pt x="1173966" y="5080686"/>
                  </a:lnTo>
                  <a:lnTo>
                    <a:pt x="1106866" y="5058573"/>
                  </a:lnTo>
                  <a:lnTo>
                    <a:pt x="1044560" y="5034991"/>
                  </a:lnTo>
                  <a:lnTo>
                    <a:pt x="993182" y="5013166"/>
                  </a:lnTo>
                  <a:lnTo>
                    <a:pt x="943500" y="4990187"/>
                  </a:lnTo>
                  <a:lnTo>
                    <a:pt x="895486" y="4966085"/>
                  </a:lnTo>
                  <a:lnTo>
                    <a:pt x="849112" y="4940888"/>
                  </a:lnTo>
                  <a:lnTo>
                    <a:pt x="804349" y="4914626"/>
                  </a:lnTo>
                  <a:lnTo>
                    <a:pt x="761170" y="4887329"/>
                  </a:lnTo>
                  <a:lnTo>
                    <a:pt x="719546" y="4859026"/>
                  </a:lnTo>
                  <a:lnTo>
                    <a:pt x="679449" y="4829747"/>
                  </a:lnTo>
                  <a:lnTo>
                    <a:pt x="640852" y="4799522"/>
                  </a:lnTo>
                  <a:lnTo>
                    <a:pt x="603725" y="4768379"/>
                  </a:lnTo>
                  <a:lnTo>
                    <a:pt x="568042" y="4736349"/>
                  </a:lnTo>
                  <a:lnTo>
                    <a:pt x="533774" y="4703461"/>
                  </a:lnTo>
                  <a:lnTo>
                    <a:pt x="500892" y="4669744"/>
                  </a:lnTo>
                  <a:lnTo>
                    <a:pt x="469369" y="4635228"/>
                  </a:lnTo>
                  <a:lnTo>
                    <a:pt x="439177" y="4599943"/>
                  </a:lnTo>
                  <a:lnTo>
                    <a:pt x="410287" y="4563918"/>
                  </a:lnTo>
                  <a:lnTo>
                    <a:pt x="382671" y="4527183"/>
                  </a:lnTo>
                  <a:lnTo>
                    <a:pt x="356302" y="4489768"/>
                  </a:lnTo>
                  <a:lnTo>
                    <a:pt x="331151" y="4451701"/>
                  </a:lnTo>
                  <a:lnTo>
                    <a:pt x="307190" y="4413012"/>
                  </a:lnTo>
                  <a:lnTo>
                    <a:pt x="284392" y="4373732"/>
                  </a:lnTo>
                  <a:lnTo>
                    <a:pt x="262727" y="4333889"/>
                  </a:lnTo>
                  <a:lnTo>
                    <a:pt x="242167" y="4293513"/>
                  </a:lnTo>
                  <a:lnTo>
                    <a:pt x="222686" y="4252634"/>
                  </a:lnTo>
                  <a:lnTo>
                    <a:pt x="204254" y="4211280"/>
                  </a:lnTo>
                  <a:lnTo>
                    <a:pt x="186844" y="4169483"/>
                  </a:lnTo>
                  <a:lnTo>
                    <a:pt x="170427" y="4127270"/>
                  </a:lnTo>
                  <a:lnTo>
                    <a:pt x="154975" y="4084673"/>
                  </a:lnTo>
                  <a:lnTo>
                    <a:pt x="140461" y="4041720"/>
                  </a:lnTo>
                  <a:lnTo>
                    <a:pt x="126856" y="3998441"/>
                  </a:lnTo>
                  <a:lnTo>
                    <a:pt x="114132" y="3954865"/>
                  </a:lnTo>
                  <a:lnTo>
                    <a:pt x="102260" y="3911022"/>
                  </a:lnTo>
                  <a:lnTo>
                    <a:pt x="91214" y="3866942"/>
                  </a:lnTo>
                  <a:lnTo>
                    <a:pt x="80964" y="3822654"/>
                  </a:lnTo>
                  <a:lnTo>
                    <a:pt x="71483" y="3778187"/>
                  </a:lnTo>
                  <a:lnTo>
                    <a:pt x="62742" y="3733572"/>
                  </a:lnTo>
                  <a:lnTo>
                    <a:pt x="54714" y="3688837"/>
                  </a:lnTo>
                  <a:lnTo>
                    <a:pt x="47370" y="3644013"/>
                  </a:lnTo>
                  <a:lnTo>
                    <a:pt x="40683" y="3599129"/>
                  </a:lnTo>
                  <a:lnTo>
                    <a:pt x="34623" y="3554214"/>
                  </a:lnTo>
                  <a:lnTo>
                    <a:pt x="29164" y="3509297"/>
                  </a:lnTo>
                  <a:lnTo>
                    <a:pt x="24276" y="3464410"/>
                  </a:lnTo>
                  <a:lnTo>
                    <a:pt x="19933" y="3419580"/>
                  </a:lnTo>
                  <a:lnTo>
                    <a:pt x="16105" y="3374838"/>
                  </a:lnTo>
                  <a:lnTo>
                    <a:pt x="12764" y="3330214"/>
                  </a:lnTo>
                  <a:lnTo>
                    <a:pt x="9884" y="3285736"/>
                  </a:lnTo>
                  <a:lnTo>
                    <a:pt x="7434" y="3241434"/>
                  </a:lnTo>
                  <a:lnTo>
                    <a:pt x="5388" y="3197338"/>
                  </a:lnTo>
                  <a:lnTo>
                    <a:pt x="3717" y="3153477"/>
                  </a:lnTo>
                  <a:lnTo>
                    <a:pt x="2394" y="3109881"/>
                  </a:lnTo>
                  <a:lnTo>
                    <a:pt x="1389" y="3066580"/>
                  </a:lnTo>
                  <a:lnTo>
                    <a:pt x="676" y="3023602"/>
                  </a:lnTo>
                  <a:lnTo>
                    <a:pt x="225" y="2980978"/>
                  </a:lnTo>
                  <a:lnTo>
                    <a:pt x="9" y="2938738"/>
                  </a:lnTo>
                  <a:lnTo>
                    <a:pt x="0" y="2896910"/>
                  </a:lnTo>
                  <a:lnTo>
                    <a:pt x="169" y="2855524"/>
                  </a:lnTo>
                  <a:lnTo>
                    <a:pt x="488" y="2814610"/>
                  </a:lnTo>
                  <a:lnTo>
                    <a:pt x="930" y="2774197"/>
                  </a:lnTo>
                  <a:lnTo>
                    <a:pt x="1467" y="2734315"/>
                  </a:lnTo>
                  <a:lnTo>
                    <a:pt x="2092" y="2695076"/>
                  </a:lnTo>
                  <a:lnTo>
                    <a:pt x="2854" y="2655271"/>
                  </a:lnTo>
                  <a:lnTo>
                    <a:pt x="3778" y="2614929"/>
                  </a:lnTo>
                  <a:lnTo>
                    <a:pt x="4888" y="2574079"/>
                  </a:lnTo>
                  <a:lnTo>
                    <a:pt x="6208" y="2532749"/>
                  </a:lnTo>
                  <a:lnTo>
                    <a:pt x="7764" y="2490969"/>
                  </a:lnTo>
                  <a:lnTo>
                    <a:pt x="9578" y="2448767"/>
                  </a:lnTo>
                  <a:lnTo>
                    <a:pt x="11676" y="2406172"/>
                  </a:lnTo>
                  <a:lnTo>
                    <a:pt x="14083" y="2363213"/>
                  </a:lnTo>
                  <a:lnTo>
                    <a:pt x="16822" y="2319919"/>
                  </a:lnTo>
                  <a:lnTo>
                    <a:pt x="19917" y="2276317"/>
                  </a:lnTo>
                  <a:lnTo>
                    <a:pt x="23394" y="2232438"/>
                  </a:lnTo>
                  <a:lnTo>
                    <a:pt x="27277" y="2188310"/>
                  </a:lnTo>
                  <a:lnTo>
                    <a:pt x="31589" y="2143961"/>
                  </a:lnTo>
                  <a:lnTo>
                    <a:pt x="36356" y="2099421"/>
                  </a:lnTo>
                  <a:lnTo>
                    <a:pt x="41602" y="2054718"/>
                  </a:lnTo>
                  <a:lnTo>
                    <a:pt x="47351" y="2009881"/>
                  </a:lnTo>
                  <a:lnTo>
                    <a:pt x="53628" y="1964939"/>
                  </a:lnTo>
                  <a:lnTo>
                    <a:pt x="60457" y="1919920"/>
                  </a:lnTo>
                  <a:lnTo>
                    <a:pt x="67862" y="1874854"/>
                  </a:lnTo>
                  <a:lnTo>
                    <a:pt x="75868" y="1829769"/>
                  </a:lnTo>
                  <a:lnTo>
                    <a:pt x="84499" y="1784694"/>
                  </a:lnTo>
                  <a:lnTo>
                    <a:pt x="93780" y="1739658"/>
                  </a:lnTo>
                  <a:lnTo>
                    <a:pt x="103735" y="1694689"/>
                  </a:lnTo>
                  <a:lnTo>
                    <a:pt x="114388" y="1649817"/>
                  </a:lnTo>
                  <a:lnTo>
                    <a:pt x="125764" y="1605070"/>
                  </a:lnTo>
                  <a:lnTo>
                    <a:pt x="137887" y="1560477"/>
                  </a:lnTo>
                  <a:lnTo>
                    <a:pt x="150782" y="1516066"/>
                  </a:lnTo>
                  <a:lnTo>
                    <a:pt x="164473" y="1471867"/>
                  </a:lnTo>
                  <a:lnTo>
                    <a:pt x="178984" y="1427908"/>
                  </a:lnTo>
                  <a:lnTo>
                    <a:pt x="194340" y="1384218"/>
                  </a:lnTo>
                  <a:lnTo>
                    <a:pt x="210566" y="1340826"/>
                  </a:lnTo>
                  <a:lnTo>
                    <a:pt x="227684" y="1297761"/>
                  </a:lnTo>
                  <a:lnTo>
                    <a:pt x="245721" y="1255051"/>
                  </a:lnTo>
                  <a:lnTo>
                    <a:pt x="264700" y="1212725"/>
                  </a:lnTo>
                  <a:lnTo>
                    <a:pt x="284646" y="1170813"/>
                  </a:lnTo>
                  <a:lnTo>
                    <a:pt x="305583" y="1129342"/>
                  </a:lnTo>
                  <a:lnTo>
                    <a:pt x="327536" y="1088341"/>
                  </a:lnTo>
                  <a:lnTo>
                    <a:pt x="350528" y="1047840"/>
                  </a:lnTo>
                  <a:lnTo>
                    <a:pt x="374585" y="1007867"/>
                  </a:lnTo>
                  <a:lnTo>
                    <a:pt x="399731" y="968451"/>
                  </a:lnTo>
                  <a:lnTo>
                    <a:pt x="425990" y="929621"/>
                  </a:lnTo>
                  <a:lnTo>
                    <a:pt x="453386" y="891405"/>
                  </a:lnTo>
                  <a:lnTo>
                    <a:pt x="481944" y="853833"/>
                  </a:lnTo>
                  <a:lnTo>
                    <a:pt x="511689" y="816932"/>
                  </a:lnTo>
                  <a:lnTo>
                    <a:pt x="542645" y="780733"/>
                  </a:lnTo>
                  <a:lnTo>
                    <a:pt x="574835" y="745263"/>
                  </a:lnTo>
                  <a:lnTo>
                    <a:pt x="608285" y="710551"/>
                  </a:lnTo>
                  <a:lnTo>
                    <a:pt x="643019" y="676627"/>
                  </a:lnTo>
                  <a:lnTo>
                    <a:pt x="679061" y="643518"/>
                  </a:lnTo>
                  <a:lnTo>
                    <a:pt x="716436" y="611255"/>
                  </a:lnTo>
                  <a:lnTo>
                    <a:pt x="755168" y="579865"/>
                  </a:lnTo>
                  <a:lnTo>
                    <a:pt x="795282" y="549377"/>
                  </a:lnTo>
                  <a:lnTo>
                    <a:pt x="836802" y="519821"/>
                  </a:lnTo>
                  <a:lnTo>
                    <a:pt x="879751" y="491224"/>
                  </a:lnTo>
                  <a:lnTo>
                    <a:pt x="924156" y="463616"/>
                  </a:lnTo>
                  <a:lnTo>
                    <a:pt x="970040" y="437026"/>
                  </a:lnTo>
                  <a:lnTo>
                    <a:pt x="1017427" y="411482"/>
                  </a:lnTo>
                  <a:lnTo>
                    <a:pt x="1066342" y="387013"/>
                  </a:lnTo>
                  <a:lnTo>
                    <a:pt x="1116809" y="363648"/>
                  </a:lnTo>
                  <a:lnTo>
                    <a:pt x="1178375" y="337964"/>
                  </a:lnTo>
                  <a:lnTo>
                    <a:pt x="1244517" y="313581"/>
                  </a:lnTo>
                  <a:lnTo>
                    <a:pt x="1315042" y="290465"/>
                  </a:lnTo>
                  <a:lnTo>
                    <a:pt x="1351888" y="279372"/>
                  </a:lnTo>
                  <a:lnTo>
                    <a:pt x="1389759" y="268582"/>
                  </a:lnTo>
                  <a:lnTo>
                    <a:pt x="1428630" y="258092"/>
                  </a:lnTo>
                  <a:lnTo>
                    <a:pt x="1468477" y="247897"/>
                  </a:lnTo>
                  <a:lnTo>
                    <a:pt x="1509276" y="237993"/>
                  </a:lnTo>
                  <a:lnTo>
                    <a:pt x="1551004" y="228376"/>
                  </a:lnTo>
                  <a:lnTo>
                    <a:pt x="1593635" y="219041"/>
                  </a:lnTo>
                  <a:lnTo>
                    <a:pt x="1637148" y="209983"/>
                  </a:lnTo>
                  <a:lnTo>
                    <a:pt x="1681516" y="201200"/>
                  </a:lnTo>
                  <a:lnTo>
                    <a:pt x="1726717" y="192685"/>
                  </a:lnTo>
                  <a:lnTo>
                    <a:pt x="1772727" y="184436"/>
                  </a:lnTo>
                  <a:lnTo>
                    <a:pt x="1819521" y="176447"/>
                  </a:lnTo>
                  <a:lnTo>
                    <a:pt x="1867076" y="168715"/>
                  </a:lnTo>
                  <a:lnTo>
                    <a:pt x="1915367" y="161234"/>
                  </a:lnTo>
                  <a:lnTo>
                    <a:pt x="1964371" y="154002"/>
                  </a:lnTo>
                  <a:lnTo>
                    <a:pt x="2014064" y="147012"/>
                  </a:lnTo>
                  <a:lnTo>
                    <a:pt x="2064421" y="140262"/>
                  </a:lnTo>
                  <a:lnTo>
                    <a:pt x="2115420" y="133747"/>
                  </a:lnTo>
                  <a:lnTo>
                    <a:pt x="2167035" y="127462"/>
                  </a:lnTo>
                  <a:lnTo>
                    <a:pt x="2219243" y="121403"/>
                  </a:lnTo>
                  <a:lnTo>
                    <a:pt x="2272021" y="115566"/>
                  </a:lnTo>
                  <a:lnTo>
                    <a:pt x="2325343" y="109946"/>
                  </a:lnTo>
                  <a:lnTo>
                    <a:pt x="2379186" y="104540"/>
                  </a:lnTo>
                  <a:lnTo>
                    <a:pt x="2433527" y="99342"/>
                  </a:lnTo>
                  <a:lnTo>
                    <a:pt x="2488341" y="94349"/>
                  </a:lnTo>
                  <a:lnTo>
                    <a:pt x="2543603" y="89556"/>
                  </a:lnTo>
                  <a:lnTo>
                    <a:pt x="2599292" y="84959"/>
                  </a:lnTo>
                  <a:lnTo>
                    <a:pt x="2655381" y="80554"/>
                  </a:lnTo>
                  <a:lnTo>
                    <a:pt x="2711848" y="76336"/>
                  </a:lnTo>
                  <a:lnTo>
                    <a:pt x="2768668" y="72301"/>
                  </a:lnTo>
                  <a:lnTo>
                    <a:pt x="2825818" y="68445"/>
                  </a:lnTo>
                  <a:lnTo>
                    <a:pt x="2883274" y="64763"/>
                  </a:lnTo>
                  <a:lnTo>
                    <a:pt x="2941010" y="61251"/>
                  </a:lnTo>
                  <a:lnTo>
                    <a:pt x="2999005" y="57904"/>
                  </a:lnTo>
                  <a:lnTo>
                    <a:pt x="3057233" y="54719"/>
                  </a:lnTo>
                  <a:lnTo>
                    <a:pt x="3115671" y="51692"/>
                  </a:lnTo>
                  <a:lnTo>
                    <a:pt x="3174295" y="48816"/>
                  </a:lnTo>
                  <a:lnTo>
                    <a:pt x="3233080" y="46090"/>
                  </a:lnTo>
                  <a:lnTo>
                    <a:pt x="3292003" y="43507"/>
                  </a:lnTo>
                  <a:lnTo>
                    <a:pt x="3351040" y="41064"/>
                  </a:lnTo>
                  <a:lnTo>
                    <a:pt x="3410168" y="38757"/>
                  </a:lnTo>
                  <a:lnTo>
                    <a:pt x="3469361" y="36581"/>
                  </a:lnTo>
                  <a:lnTo>
                    <a:pt x="3528596" y="34532"/>
                  </a:lnTo>
                  <a:lnTo>
                    <a:pt x="3587849" y="32605"/>
                  </a:lnTo>
                  <a:lnTo>
                    <a:pt x="3647097" y="30796"/>
                  </a:lnTo>
                  <a:lnTo>
                    <a:pt x="3706314" y="29102"/>
                  </a:lnTo>
                  <a:lnTo>
                    <a:pt x="3765478" y="27517"/>
                  </a:lnTo>
                  <a:lnTo>
                    <a:pt x="3824564" y="26037"/>
                  </a:lnTo>
                  <a:lnTo>
                    <a:pt x="3883549" y="24658"/>
                  </a:lnTo>
                  <a:lnTo>
                    <a:pt x="3942407" y="23376"/>
                  </a:lnTo>
                  <a:lnTo>
                    <a:pt x="4001117" y="22186"/>
                  </a:lnTo>
                  <a:lnTo>
                    <a:pt x="4059653" y="21084"/>
                  </a:lnTo>
                  <a:lnTo>
                    <a:pt x="4117991" y="20066"/>
                  </a:lnTo>
                  <a:lnTo>
                    <a:pt x="4176108" y="19127"/>
                  </a:lnTo>
                  <a:lnTo>
                    <a:pt x="4233979" y="18263"/>
                  </a:lnTo>
                  <a:lnTo>
                    <a:pt x="4291581" y="17470"/>
                  </a:lnTo>
                  <a:lnTo>
                    <a:pt x="4348890" y="16744"/>
                  </a:lnTo>
                  <a:lnTo>
                    <a:pt x="4405882" y="16079"/>
                  </a:lnTo>
                  <a:lnTo>
                    <a:pt x="4462532" y="15473"/>
                  </a:lnTo>
                  <a:lnTo>
                    <a:pt x="4518818" y="14919"/>
                  </a:lnTo>
                  <a:lnTo>
                    <a:pt x="4574714" y="14415"/>
                  </a:lnTo>
                  <a:lnTo>
                    <a:pt x="4630197" y="13956"/>
                  </a:lnTo>
                  <a:lnTo>
                    <a:pt x="4685243" y="13537"/>
                  </a:lnTo>
                  <a:lnTo>
                    <a:pt x="4739829" y="13155"/>
                  </a:lnTo>
                  <a:lnTo>
                    <a:pt x="4793929" y="12804"/>
                  </a:lnTo>
                  <a:lnTo>
                    <a:pt x="4847521" y="12481"/>
                  </a:lnTo>
                  <a:lnTo>
                    <a:pt x="4900579" y="12181"/>
                  </a:lnTo>
                  <a:lnTo>
                    <a:pt x="4953081" y="11900"/>
                  </a:lnTo>
                  <a:lnTo>
                    <a:pt x="5005002" y="11634"/>
                  </a:lnTo>
                  <a:lnTo>
                    <a:pt x="5056319" y="11378"/>
                  </a:lnTo>
                  <a:lnTo>
                    <a:pt x="5107007" y="11128"/>
                  </a:lnTo>
                  <a:lnTo>
                    <a:pt x="5157043" y="10880"/>
                  </a:lnTo>
                  <a:lnTo>
                    <a:pt x="5206402" y="10629"/>
                  </a:lnTo>
                  <a:lnTo>
                    <a:pt x="5255060" y="10371"/>
                  </a:lnTo>
                  <a:lnTo>
                    <a:pt x="5302994" y="10102"/>
                  </a:lnTo>
                  <a:lnTo>
                    <a:pt x="5350180" y="9817"/>
                  </a:lnTo>
                  <a:lnTo>
                    <a:pt x="5396593" y="9512"/>
                  </a:lnTo>
                  <a:lnTo>
                    <a:pt x="5442210" y="9184"/>
                  </a:lnTo>
                  <a:lnTo>
                    <a:pt x="5487007" y="8826"/>
                  </a:lnTo>
                  <a:lnTo>
                    <a:pt x="5530960" y="8436"/>
                  </a:lnTo>
                  <a:lnTo>
                    <a:pt x="5574045" y="8008"/>
                  </a:lnTo>
                  <a:lnTo>
                    <a:pt x="5616237" y="7540"/>
                  </a:lnTo>
                  <a:lnTo>
                    <a:pt x="5657514" y="7025"/>
                  </a:lnTo>
                  <a:lnTo>
                    <a:pt x="5697850" y="6460"/>
                  </a:lnTo>
                  <a:lnTo>
                    <a:pt x="5737223" y="5841"/>
                  </a:lnTo>
                  <a:lnTo>
                    <a:pt x="5775607" y="5163"/>
                  </a:lnTo>
                  <a:lnTo>
                    <a:pt x="5849317" y="3613"/>
                  </a:lnTo>
                  <a:lnTo>
                    <a:pt x="5918788" y="1776"/>
                  </a:lnTo>
                  <a:lnTo>
                    <a:pt x="5956845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62130" y="3720523"/>
              <a:ext cx="311785" cy="304800"/>
            </a:xfrm>
            <a:custGeom>
              <a:avLst/>
              <a:gdLst/>
              <a:ahLst/>
              <a:cxnLst/>
              <a:rect l="l" t="t" r="r" b="b"/>
              <a:pathLst>
                <a:path w="311785" h="304800">
                  <a:moveTo>
                    <a:pt x="0" y="0"/>
                  </a:moveTo>
                  <a:lnTo>
                    <a:pt x="83224" y="148680"/>
                  </a:lnTo>
                  <a:lnTo>
                    <a:pt x="14215" y="304468"/>
                  </a:lnTo>
                  <a:lnTo>
                    <a:pt x="311575" y="138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570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570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61813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12283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59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943644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894115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60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03283" y="5000011"/>
              <a:ext cx="5400675" cy="652780"/>
            </a:xfrm>
            <a:custGeom>
              <a:avLst/>
              <a:gdLst/>
              <a:ahLst/>
              <a:cxnLst/>
              <a:rect l="l" t="t" r="r" b="b"/>
              <a:pathLst>
                <a:path w="5400675" h="652779">
                  <a:moveTo>
                    <a:pt x="0" y="0"/>
                  </a:moveTo>
                  <a:lnTo>
                    <a:pt x="5400244" y="652616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503529" y="5000958"/>
              <a:ext cx="5293995" cy="652145"/>
            </a:xfrm>
            <a:custGeom>
              <a:avLst/>
              <a:gdLst/>
              <a:ahLst/>
              <a:cxnLst/>
              <a:rect l="l" t="t" r="r" b="b"/>
              <a:pathLst>
                <a:path w="5293995" h="652145">
                  <a:moveTo>
                    <a:pt x="5293545" y="0"/>
                  </a:moveTo>
                  <a:lnTo>
                    <a:pt x="0" y="651669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96" y="0"/>
                  </a:moveTo>
                  <a:lnTo>
                    <a:pt x="881" y="0"/>
                  </a:lnTo>
                  <a:lnTo>
                    <a:pt x="0" y="881"/>
                  </a:lnTo>
                  <a:lnTo>
                    <a:pt x="0" y="1596"/>
                  </a:lnTo>
                  <a:lnTo>
                    <a:pt x="881" y="2479"/>
                  </a:lnTo>
                  <a:lnTo>
                    <a:pt x="1596" y="2479"/>
                  </a:lnTo>
                  <a:lnTo>
                    <a:pt x="2479" y="1596"/>
                  </a:lnTo>
                  <a:lnTo>
                    <a:pt x="2479" y="881"/>
                  </a:lnTo>
                  <a:lnTo>
                    <a:pt x="2037" y="440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927" y="330"/>
                  </a:moveTo>
                  <a:lnTo>
                    <a:pt x="2367" y="771"/>
                  </a:lnTo>
                  <a:lnTo>
                    <a:pt x="2367" y="1486"/>
                  </a:lnTo>
                  <a:lnTo>
                    <a:pt x="1927" y="1927"/>
                  </a:lnTo>
                  <a:lnTo>
                    <a:pt x="1486" y="2367"/>
                  </a:lnTo>
                  <a:lnTo>
                    <a:pt x="771" y="2367"/>
                  </a:lnTo>
                  <a:lnTo>
                    <a:pt x="330" y="1927"/>
                  </a:lnTo>
                  <a:lnTo>
                    <a:pt x="-110" y="1486"/>
                  </a:lnTo>
                  <a:lnTo>
                    <a:pt x="-110" y="771"/>
                  </a:lnTo>
                  <a:lnTo>
                    <a:pt x="330" y="330"/>
                  </a:lnTo>
                  <a:lnTo>
                    <a:pt x="771" y="-110"/>
                  </a:lnTo>
                  <a:lnTo>
                    <a:pt x="1486" y="-110"/>
                  </a:lnTo>
                  <a:lnTo>
                    <a:pt x="1927" y="330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503529" y="5652628"/>
              <a:ext cx="5111115" cy="737235"/>
            </a:xfrm>
            <a:custGeom>
              <a:avLst/>
              <a:gdLst/>
              <a:ahLst/>
              <a:cxnLst/>
              <a:rect l="l" t="t" r="r" b="b"/>
              <a:pathLst>
                <a:path w="5111115" h="737235">
                  <a:moveTo>
                    <a:pt x="5110492" y="736776"/>
                  </a:moveTo>
                  <a:lnTo>
                    <a:pt x="5072782" y="73134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479146" y="6222255"/>
              <a:ext cx="323850" cy="302260"/>
            </a:xfrm>
            <a:custGeom>
              <a:avLst/>
              <a:gdLst/>
              <a:ahLst/>
              <a:cxnLst/>
              <a:rect l="l" t="t" r="r" b="b"/>
              <a:pathLst>
                <a:path w="323850" h="302259">
                  <a:moveTo>
                    <a:pt x="43489" y="0"/>
                  </a:moveTo>
                  <a:lnTo>
                    <a:pt x="97165" y="161712"/>
                  </a:lnTo>
                  <a:lnTo>
                    <a:pt x="0" y="301682"/>
                  </a:lnTo>
                  <a:lnTo>
                    <a:pt x="323427" y="194330"/>
                  </a:lnTo>
                  <a:lnTo>
                    <a:pt x="4348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67050" y="5652628"/>
              <a:ext cx="5336540" cy="755650"/>
            </a:xfrm>
            <a:custGeom>
              <a:avLst/>
              <a:gdLst/>
              <a:ahLst/>
              <a:cxnLst/>
              <a:rect l="l" t="t" r="r" b="b"/>
              <a:pathLst>
                <a:path w="5336540" h="755650">
                  <a:moveTo>
                    <a:pt x="0" y="755249"/>
                  </a:moveTo>
                  <a:lnTo>
                    <a:pt x="9431" y="753915"/>
                  </a:lnTo>
                  <a:lnTo>
                    <a:pt x="5336479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102919" y="6354032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91142" y="0"/>
                  </a:moveTo>
                  <a:lnTo>
                    <a:pt x="0" y="62922"/>
                  </a:lnTo>
                  <a:lnTo>
                    <a:pt x="105022" y="98083"/>
                  </a:lnTo>
                  <a:lnTo>
                    <a:pt x="73561" y="52511"/>
                  </a:lnTo>
                  <a:lnTo>
                    <a:pt x="9114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103070" y="6455742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0" y="0"/>
                  </a:moveTo>
                  <a:lnTo>
                    <a:pt x="10625649" y="1415587"/>
                  </a:lnTo>
                  <a:lnTo>
                    <a:pt x="10635094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1697634" y="7818965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13080" y="0"/>
                  </a:moveTo>
                  <a:lnTo>
                    <a:pt x="31088" y="52367"/>
                  </a:lnTo>
                  <a:lnTo>
                    <a:pt x="0" y="98192"/>
                  </a:lnTo>
                  <a:lnTo>
                    <a:pt x="104733" y="62177"/>
                  </a:lnTo>
                  <a:lnTo>
                    <a:pt x="1308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167275" y="6455745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10635093" y="0"/>
                  </a:moveTo>
                  <a:lnTo>
                    <a:pt x="9445" y="1415587"/>
                  </a:lnTo>
                  <a:lnTo>
                    <a:pt x="0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103073" y="7818968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91652" y="0"/>
                  </a:moveTo>
                  <a:lnTo>
                    <a:pt x="0" y="62176"/>
                  </a:lnTo>
                  <a:lnTo>
                    <a:pt x="104732" y="98192"/>
                  </a:lnTo>
                  <a:lnTo>
                    <a:pt x="73644" y="52367"/>
                  </a:lnTo>
                  <a:lnTo>
                    <a:pt x="9165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25702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25702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6446079" y="3800546"/>
            <a:ext cx="94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41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6442430" y="8848090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12232761" y="4868937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2253081" y="6345524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2268886" y="7790502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820702" y="1348740"/>
            <a:ext cx="10622280" cy="171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Which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is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truth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assignment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45" dirty="0">
                <a:latin typeface="Tahoma"/>
                <a:cs typeface="Tahoma"/>
              </a:rPr>
              <a:t>corresponding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Hamilton</a:t>
            </a:r>
            <a:r>
              <a:rPr sz="2400" b="1" spc="13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cycle</a:t>
            </a:r>
            <a:r>
              <a:rPr sz="2400" b="1" spc="13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below?</a:t>
            </a:r>
            <a:endParaRPr sz="2400">
              <a:latin typeface="Tahoma"/>
              <a:cs typeface="Tahoma"/>
            </a:endParaRPr>
          </a:p>
          <a:p>
            <a:pPr marL="11633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163320" algn="l"/>
                <a:tab pos="5871845" algn="l"/>
                <a:tab pos="6519545" algn="l"/>
              </a:tabLst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2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3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true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b="1" spc="80" dirty="0">
                <a:solidFill>
                  <a:srgbClr val="005493"/>
                </a:solidFill>
                <a:latin typeface="Trebuchet MS"/>
                <a:cs typeface="Trebuchet MS"/>
              </a:rPr>
              <a:t>C.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2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3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true</a:t>
            </a:r>
            <a:endParaRPr sz="2400">
              <a:latin typeface="Times New Roman"/>
              <a:cs typeface="Times New Roman"/>
            </a:endParaRPr>
          </a:p>
          <a:p>
            <a:pPr marL="1163320" indent="-752475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163320" algn="l"/>
                <a:tab pos="5871845" algn="l"/>
                <a:tab pos="6519545" algn="l"/>
              </a:tabLst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2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3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b="1" spc="155" dirty="0">
                <a:solidFill>
                  <a:srgbClr val="005493"/>
                </a:solidFill>
                <a:latin typeface="Trebuchet MS"/>
                <a:cs typeface="Trebuchet MS"/>
              </a:rPr>
              <a:t>D.</a:t>
            </a:r>
            <a:r>
              <a:rPr sz="2400" b="1" dirty="0">
                <a:solidFill>
                  <a:srgbClr val="005493"/>
                </a:solidFill>
                <a:latin typeface="Trebuchet MS"/>
                <a:cs typeface="Trebuchet MS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2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3</a:t>
            </a:r>
            <a:r>
              <a:rPr sz="2400" spc="-7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700" y="1338580"/>
            <a:ext cx="1052576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22326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i</a:t>
            </a:r>
            <a:r>
              <a:rPr sz="2400" i="1" spc="555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355"/>
              </a:lnSpc>
              <a:tabLst>
                <a:tab pos="322262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clause:</a:t>
            </a:r>
            <a:r>
              <a:rPr sz="2400" dirty="0">
                <a:latin typeface="Lucida Sans Unicode"/>
                <a:cs typeface="Lucida Sans Unicode"/>
              </a:rPr>
              <a:t>	add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26" y="4118019"/>
            <a:ext cx="11355704" cy="25488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32249" y="4184694"/>
            <a:ext cx="314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C</a:t>
            </a:r>
            <a:r>
              <a:rPr sz="2175" i="1" spc="-37" baseline="-7662" dirty="0">
                <a:solidFill>
                  <a:srgbClr val="0048AA"/>
                </a:solidFill>
                <a:latin typeface="Times New Roman"/>
                <a:cs typeface="Times New Roman"/>
              </a:rPr>
              <a:t>j</a:t>
            </a:r>
            <a:endParaRPr sz="2175" baseline="-766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4822" y="4184694"/>
            <a:ext cx="3454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i="1" spc="-25" dirty="0">
                <a:solidFill>
                  <a:srgbClr val="007919"/>
                </a:solidFill>
                <a:latin typeface="Times New Roman"/>
                <a:cs typeface="Times New Roman"/>
              </a:rPr>
              <a:t>C</a:t>
            </a:r>
            <a:r>
              <a:rPr sz="2175" i="1" spc="-37" baseline="-7662" dirty="0">
                <a:solidFill>
                  <a:srgbClr val="007919"/>
                </a:solidFill>
                <a:latin typeface="Times New Roman"/>
                <a:cs typeface="Times New Roman"/>
              </a:rPr>
              <a:t>k</a:t>
            </a:r>
            <a:endParaRPr sz="2175" baseline="-7662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75387" y="7023333"/>
            <a:ext cx="1396365" cy="121920"/>
            <a:chOff x="5975387" y="7023333"/>
            <a:chExt cx="1396365" cy="121920"/>
          </a:xfrm>
        </p:grpSpPr>
        <p:sp>
          <p:nvSpPr>
            <p:cNvPr id="9" name="object 9"/>
            <p:cNvSpPr/>
            <p:nvPr/>
          </p:nvSpPr>
          <p:spPr>
            <a:xfrm>
              <a:off x="5975387" y="7084293"/>
              <a:ext cx="1317625" cy="0"/>
            </a:xfrm>
            <a:custGeom>
              <a:avLst/>
              <a:gdLst/>
              <a:ahLst/>
              <a:cxnLst/>
              <a:rect l="l" t="t" r="r" b="b"/>
              <a:pathLst>
                <a:path w="1317625">
                  <a:moveTo>
                    <a:pt x="1317475" y="0"/>
                  </a:moveTo>
                  <a:lnTo>
                    <a:pt x="1304775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49683" y="702333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30480" y="60959"/>
                  </a:ln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05063" y="6903990"/>
            <a:ext cx="1074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6944" dirty="0">
                <a:latin typeface="Tahoma"/>
                <a:cs typeface="Tahoma"/>
              </a:rPr>
              <a:t>i</a:t>
            </a:r>
            <a:r>
              <a:rPr sz="1800" b="1" spc="315" baseline="-6944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20" dirty="0">
                <a:latin typeface="Tahoma"/>
                <a:cs typeface="Tahoma"/>
              </a:rPr>
              <a:t>true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89586" y="7404333"/>
            <a:ext cx="1396365" cy="121920"/>
            <a:chOff x="5289586" y="7404333"/>
            <a:chExt cx="1396365" cy="121920"/>
          </a:xfrm>
        </p:grpSpPr>
        <p:sp>
          <p:nvSpPr>
            <p:cNvPr id="13" name="object 13"/>
            <p:cNvSpPr/>
            <p:nvPr/>
          </p:nvSpPr>
          <p:spPr>
            <a:xfrm>
              <a:off x="5368326" y="7465293"/>
              <a:ext cx="1317625" cy="0"/>
            </a:xfrm>
            <a:custGeom>
              <a:avLst/>
              <a:gdLst/>
              <a:ahLst/>
              <a:cxnLst/>
              <a:rect l="l" t="t" r="r" b="b"/>
              <a:pathLst>
                <a:path w="1317625">
                  <a:moveTo>
                    <a:pt x="1317475" y="0"/>
                  </a:moveTo>
                  <a:lnTo>
                    <a:pt x="12724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89586" y="740433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91439" y="6095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898833" y="7284990"/>
            <a:ext cx="116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6944" dirty="0">
                <a:latin typeface="Tahoma"/>
                <a:cs typeface="Tahoma"/>
              </a:rPr>
              <a:t>i</a:t>
            </a:r>
            <a:r>
              <a:rPr sz="1800" b="1" spc="315" baseline="-6944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4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false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87630" y="934029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42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12549" y="5864476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i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6912" y="4579964"/>
            <a:ext cx="24536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6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connect</a:t>
            </a:r>
            <a:r>
              <a:rPr sz="16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in</a:t>
            </a:r>
            <a:r>
              <a:rPr sz="16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this</a:t>
            </a:r>
            <a:r>
              <a:rPr sz="16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way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ts val="2100"/>
              </a:lnSpc>
            </a:pP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if</a:t>
            </a:r>
            <a:r>
              <a:rPr sz="16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0048AA"/>
                </a:solidFill>
                <a:latin typeface="Times New Roman"/>
                <a:cs typeface="Times New Roman"/>
              </a:rPr>
              <a:t>x</a:t>
            </a:r>
            <a:r>
              <a:rPr sz="1800" i="1" baseline="-6944" dirty="0">
                <a:solidFill>
                  <a:srgbClr val="0048AA"/>
                </a:solidFill>
                <a:latin typeface="Times New Roman"/>
                <a:cs typeface="Times New Roman"/>
              </a:rPr>
              <a:t>i</a:t>
            </a:r>
            <a:r>
              <a:rPr sz="1800" i="1" spc="284" baseline="-6944" dirty="0">
                <a:solidFill>
                  <a:srgbClr val="0048A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appears</a:t>
            </a:r>
            <a:r>
              <a:rPr sz="16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in</a:t>
            </a:r>
            <a:r>
              <a:rPr sz="16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48AA"/>
                </a:solidFill>
                <a:latin typeface="Lucida Sans Unicode"/>
                <a:cs typeface="Lucida Sans Unicode"/>
              </a:rPr>
              <a:t>clause</a:t>
            </a:r>
            <a:r>
              <a:rPr sz="16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0048AA"/>
                </a:solidFill>
                <a:latin typeface="Times New Roman"/>
                <a:cs typeface="Times New Roman"/>
              </a:rPr>
              <a:t>C</a:t>
            </a:r>
            <a:r>
              <a:rPr sz="1800" i="1" spc="-37" baseline="-6944" dirty="0">
                <a:solidFill>
                  <a:srgbClr val="0048AA"/>
                </a:solidFill>
                <a:latin typeface="Times New Roman"/>
                <a:cs typeface="Times New Roman"/>
              </a:rPr>
              <a:t>j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4052" y="3717466"/>
            <a:ext cx="1778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48AA"/>
                </a:solidFill>
                <a:latin typeface="Tahoma"/>
                <a:cs typeface="Tahoma"/>
              </a:rPr>
              <a:t>node</a:t>
            </a:r>
            <a:r>
              <a:rPr sz="1600" b="1" spc="125" dirty="0">
                <a:solidFill>
                  <a:srgbClr val="0048AA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48AA"/>
                </a:solidFill>
                <a:latin typeface="Tahoma"/>
                <a:cs typeface="Tahoma"/>
              </a:rPr>
              <a:t>for</a:t>
            </a:r>
            <a:r>
              <a:rPr sz="1600" b="1" spc="125" dirty="0">
                <a:solidFill>
                  <a:srgbClr val="0048AA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48AA"/>
                </a:solidFill>
                <a:latin typeface="Tahoma"/>
                <a:cs typeface="Tahoma"/>
              </a:rPr>
              <a:t>clause</a:t>
            </a:r>
            <a:r>
              <a:rPr sz="1600" b="1" spc="125" dirty="0">
                <a:solidFill>
                  <a:srgbClr val="0048AA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48AA"/>
                </a:solidFill>
                <a:latin typeface="Tahoma"/>
                <a:cs typeface="Tahoma"/>
              </a:rPr>
              <a:t>j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2745" y="4720416"/>
            <a:ext cx="24790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860"/>
              </a:lnSpc>
              <a:spcBef>
                <a:spcPts val="100"/>
              </a:spcBef>
            </a:pP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connect</a:t>
            </a:r>
            <a:r>
              <a:rPr sz="1600" spc="-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in</a:t>
            </a:r>
            <a:r>
              <a:rPr sz="1600" spc="-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this</a:t>
            </a:r>
            <a:r>
              <a:rPr sz="1600" spc="-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600" spc="-25" dirty="0">
                <a:solidFill>
                  <a:srgbClr val="007919"/>
                </a:solidFill>
                <a:latin typeface="Lucida Sans Unicode"/>
                <a:cs typeface="Lucida Sans Unicode"/>
              </a:rPr>
              <a:t>way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ts val="2100"/>
              </a:lnSpc>
            </a:pP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if</a:t>
            </a:r>
            <a:r>
              <a:rPr sz="1600" spc="-2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007919"/>
                </a:solidFill>
                <a:latin typeface="Times New Roman"/>
                <a:cs typeface="Times New Roman"/>
              </a:rPr>
              <a:t>x</a:t>
            </a:r>
            <a:r>
              <a:rPr sz="1800" i="1" baseline="-6944" dirty="0">
                <a:solidFill>
                  <a:srgbClr val="007919"/>
                </a:solidFill>
                <a:latin typeface="Times New Roman"/>
                <a:cs typeface="Times New Roman"/>
              </a:rPr>
              <a:t>i</a:t>
            </a:r>
            <a:r>
              <a:rPr sz="1800" i="1" spc="284" baseline="-6944" dirty="0">
                <a:solidFill>
                  <a:srgbClr val="00791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appears</a:t>
            </a:r>
            <a:r>
              <a:rPr sz="1600" spc="-2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in</a:t>
            </a:r>
            <a:r>
              <a:rPr sz="1600" spc="-20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007919"/>
                </a:solidFill>
                <a:latin typeface="Lucida Sans Unicode"/>
                <a:cs typeface="Lucida Sans Unicode"/>
              </a:rPr>
              <a:t>clause</a:t>
            </a:r>
            <a:r>
              <a:rPr sz="1600" spc="-25" dirty="0">
                <a:solidFill>
                  <a:srgbClr val="007919"/>
                </a:solidFill>
                <a:latin typeface="Lucida Sans Unicode"/>
                <a:cs typeface="Lucida Sans Unicode"/>
              </a:rPr>
              <a:t> </a:t>
            </a:r>
            <a:r>
              <a:rPr sz="1800" i="1" spc="-25" dirty="0">
                <a:solidFill>
                  <a:srgbClr val="007919"/>
                </a:solidFill>
                <a:latin typeface="Times New Roman"/>
                <a:cs typeface="Times New Roman"/>
              </a:rPr>
              <a:t>C</a:t>
            </a:r>
            <a:r>
              <a:rPr sz="1800" i="1" spc="-37" baseline="-6944" dirty="0">
                <a:solidFill>
                  <a:srgbClr val="007919"/>
                </a:solidFill>
                <a:latin typeface="Times New Roman"/>
                <a:cs typeface="Times New Roman"/>
              </a:rPr>
              <a:t>k</a:t>
            </a:r>
            <a:endParaRPr sz="1800" baseline="-694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2228" y="3717466"/>
            <a:ext cx="1839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7919"/>
                </a:solidFill>
                <a:latin typeface="Tahoma"/>
                <a:cs typeface="Tahoma"/>
              </a:rPr>
              <a:t>node</a:t>
            </a:r>
            <a:r>
              <a:rPr sz="1600" b="1" spc="125" dirty="0">
                <a:solidFill>
                  <a:srgbClr val="007919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7919"/>
                </a:solidFill>
                <a:latin typeface="Tahoma"/>
                <a:cs typeface="Tahoma"/>
              </a:rPr>
              <a:t>for</a:t>
            </a:r>
            <a:r>
              <a:rPr sz="1600" b="1" spc="125" dirty="0">
                <a:solidFill>
                  <a:srgbClr val="007919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7919"/>
                </a:solidFill>
                <a:latin typeface="Tahoma"/>
                <a:cs typeface="Tahoma"/>
              </a:rPr>
              <a:t>clause</a:t>
            </a:r>
            <a:r>
              <a:rPr sz="1600" b="1" spc="125" dirty="0">
                <a:solidFill>
                  <a:srgbClr val="007919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7919"/>
                </a:solidFill>
                <a:latin typeface="Tahoma"/>
                <a:cs typeface="Tahoma"/>
              </a:rPr>
              <a:t>k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700" y="1338580"/>
            <a:ext cx="1052576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22326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i</a:t>
            </a:r>
            <a:r>
              <a:rPr sz="2400" i="1" spc="555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355"/>
              </a:lnSpc>
              <a:tabLst>
                <a:tab pos="3222625" algn="l"/>
              </a:tabLst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clause:</a:t>
            </a:r>
            <a:r>
              <a:rPr sz="2400" dirty="0">
                <a:latin typeface="Lucida Sans Unicode"/>
                <a:cs typeface="Lucida Sans Unicode"/>
              </a:rPr>
              <a:t>	add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7630" y="9330537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Lucida Sans Unicode"/>
                <a:cs typeface="Lucida Sans Unicode"/>
              </a:rPr>
              <a:t>43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61200" y="9473779"/>
            <a:ext cx="5013960" cy="99060"/>
            <a:chOff x="7061200" y="9473779"/>
            <a:chExt cx="5013960" cy="99060"/>
          </a:xfrm>
        </p:grpSpPr>
        <p:sp>
          <p:nvSpPr>
            <p:cNvPr id="6" name="object 6"/>
            <p:cNvSpPr/>
            <p:nvPr/>
          </p:nvSpPr>
          <p:spPr>
            <a:xfrm>
              <a:off x="7061200" y="9524436"/>
              <a:ext cx="5010150" cy="0"/>
            </a:xfrm>
            <a:custGeom>
              <a:avLst/>
              <a:gdLst/>
              <a:ahLst/>
              <a:cxnLst/>
              <a:rect l="l" t="t" r="r" b="b"/>
              <a:pathLst>
                <a:path w="5010150">
                  <a:moveTo>
                    <a:pt x="0" y="0"/>
                  </a:moveTo>
                  <a:lnTo>
                    <a:pt x="5009959" y="0"/>
                  </a:lnTo>
                </a:path>
              </a:pathLst>
            </a:custGeom>
            <a:ln w="21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65307" y="9473779"/>
              <a:ext cx="635" cy="99060"/>
            </a:xfrm>
            <a:custGeom>
              <a:avLst/>
              <a:gdLst/>
              <a:ahLst/>
              <a:cxnLst/>
              <a:rect l="l" t="t" r="r" b="b"/>
              <a:pathLst>
                <a:path w="634" h="99059">
                  <a:moveTo>
                    <a:pt x="19" y="9905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5647" y="9476032"/>
            <a:ext cx="5039360" cy="99060"/>
            <a:chOff x="815647" y="9476032"/>
            <a:chExt cx="5039360" cy="99060"/>
          </a:xfrm>
        </p:grpSpPr>
        <p:sp>
          <p:nvSpPr>
            <p:cNvPr id="9" name="object 9"/>
            <p:cNvSpPr/>
            <p:nvPr/>
          </p:nvSpPr>
          <p:spPr>
            <a:xfrm>
              <a:off x="819340" y="9524436"/>
              <a:ext cx="5035550" cy="0"/>
            </a:xfrm>
            <a:custGeom>
              <a:avLst/>
              <a:gdLst/>
              <a:ahLst/>
              <a:cxnLst/>
              <a:rect l="l" t="t" r="r" b="b"/>
              <a:pathLst>
                <a:path w="5035550">
                  <a:moveTo>
                    <a:pt x="0" y="0"/>
                  </a:moveTo>
                  <a:lnTo>
                    <a:pt x="5035359" y="0"/>
                  </a:lnTo>
                </a:path>
              </a:pathLst>
            </a:custGeom>
            <a:ln w="21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172" y="9476032"/>
              <a:ext cx="635" cy="99060"/>
            </a:xfrm>
            <a:custGeom>
              <a:avLst/>
              <a:gdLst/>
              <a:ahLst/>
              <a:cxnLst/>
              <a:rect l="l" t="t" r="r" b="b"/>
              <a:pathLst>
                <a:path w="634" h="99059">
                  <a:moveTo>
                    <a:pt x="0" y="0"/>
                  </a:moveTo>
                  <a:lnTo>
                    <a:pt x="19" y="9905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9125" y="9377997"/>
            <a:ext cx="718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3k</a:t>
            </a:r>
            <a:r>
              <a:rPr sz="1600" b="1" spc="6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+</a:t>
            </a:r>
            <a:r>
              <a:rPr sz="1600" b="1" spc="6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32761" y="4868937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53081" y="6345524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68886" y="7790502"/>
            <a:ext cx="31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6882" y="2657901"/>
            <a:ext cx="4159885" cy="5172710"/>
            <a:chOff x="916882" y="2657901"/>
            <a:chExt cx="4159885" cy="5172710"/>
          </a:xfrm>
        </p:grpSpPr>
        <p:sp>
          <p:nvSpPr>
            <p:cNvPr id="16" name="object 16"/>
            <p:cNvSpPr/>
            <p:nvPr/>
          </p:nvSpPr>
          <p:spPr>
            <a:xfrm>
              <a:off x="926407" y="2667426"/>
              <a:ext cx="2851785" cy="532765"/>
            </a:xfrm>
            <a:custGeom>
              <a:avLst/>
              <a:gdLst/>
              <a:ahLst/>
              <a:cxnLst/>
              <a:rect l="l" t="t" r="r" b="b"/>
              <a:pathLst>
                <a:path w="2851785" h="532764">
                  <a:moveTo>
                    <a:pt x="2560512" y="0"/>
                  </a:moveTo>
                  <a:lnTo>
                    <a:pt x="291210" y="0"/>
                  </a:lnTo>
                  <a:lnTo>
                    <a:pt x="233684" y="212"/>
                  </a:lnTo>
                  <a:lnTo>
                    <a:pt x="187292" y="1697"/>
                  </a:lnTo>
                  <a:lnTo>
                    <a:pt x="121548" y="13582"/>
                  </a:lnTo>
                  <a:lnTo>
                    <a:pt x="86078" y="31100"/>
                  </a:lnTo>
                  <a:lnTo>
                    <a:pt x="55597" y="55597"/>
                  </a:lnTo>
                  <a:lnTo>
                    <a:pt x="31100" y="86078"/>
                  </a:lnTo>
                  <a:lnTo>
                    <a:pt x="13581" y="121549"/>
                  </a:lnTo>
                  <a:lnTo>
                    <a:pt x="2253" y="181536"/>
                  </a:lnTo>
                  <a:lnTo>
                    <a:pt x="420" y="222159"/>
                  </a:lnTo>
                  <a:lnTo>
                    <a:pt x="0" y="266273"/>
                  </a:lnTo>
                  <a:lnTo>
                    <a:pt x="420" y="310386"/>
                  </a:lnTo>
                  <a:lnTo>
                    <a:pt x="2253" y="351009"/>
                  </a:lnTo>
                  <a:lnTo>
                    <a:pt x="13581" y="410997"/>
                  </a:lnTo>
                  <a:lnTo>
                    <a:pt x="31100" y="446467"/>
                  </a:lnTo>
                  <a:lnTo>
                    <a:pt x="55597" y="476948"/>
                  </a:lnTo>
                  <a:lnTo>
                    <a:pt x="86078" y="501445"/>
                  </a:lnTo>
                  <a:lnTo>
                    <a:pt x="121548" y="518963"/>
                  </a:lnTo>
                  <a:lnTo>
                    <a:pt x="187292" y="530848"/>
                  </a:lnTo>
                  <a:lnTo>
                    <a:pt x="233684" y="532334"/>
                  </a:lnTo>
                  <a:lnTo>
                    <a:pt x="291210" y="532546"/>
                  </a:lnTo>
                  <a:lnTo>
                    <a:pt x="2560512" y="532546"/>
                  </a:lnTo>
                  <a:lnTo>
                    <a:pt x="2618038" y="532334"/>
                  </a:lnTo>
                  <a:lnTo>
                    <a:pt x="2664430" y="530848"/>
                  </a:lnTo>
                  <a:lnTo>
                    <a:pt x="2730173" y="518963"/>
                  </a:lnTo>
                  <a:lnTo>
                    <a:pt x="2765644" y="501445"/>
                  </a:lnTo>
                  <a:lnTo>
                    <a:pt x="2796125" y="476948"/>
                  </a:lnTo>
                  <a:lnTo>
                    <a:pt x="2820622" y="446467"/>
                  </a:lnTo>
                  <a:lnTo>
                    <a:pt x="2838141" y="410997"/>
                  </a:lnTo>
                  <a:lnTo>
                    <a:pt x="2849470" y="351009"/>
                  </a:lnTo>
                  <a:lnTo>
                    <a:pt x="2851302" y="310386"/>
                  </a:lnTo>
                  <a:lnTo>
                    <a:pt x="2851723" y="266273"/>
                  </a:lnTo>
                  <a:lnTo>
                    <a:pt x="2851302" y="222159"/>
                  </a:lnTo>
                  <a:lnTo>
                    <a:pt x="2849470" y="181536"/>
                  </a:lnTo>
                  <a:lnTo>
                    <a:pt x="2838141" y="121549"/>
                  </a:lnTo>
                  <a:lnTo>
                    <a:pt x="2820622" y="86078"/>
                  </a:lnTo>
                  <a:lnTo>
                    <a:pt x="2796125" y="55597"/>
                  </a:lnTo>
                  <a:lnTo>
                    <a:pt x="2765644" y="31100"/>
                  </a:lnTo>
                  <a:lnTo>
                    <a:pt x="2730173" y="13582"/>
                  </a:lnTo>
                  <a:lnTo>
                    <a:pt x="2664430" y="1697"/>
                  </a:lnTo>
                  <a:lnTo>
                    <a:pt x="2618038" y="212"/>
                  </a:lnTo>
                  <a:lnTo>
                    <a:pt x="2560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6407" y="2667426"/>
              <a:ext cx="2851785" cy="532765"/>
            </a:xfrm>
            <a:custGeom>
              <a:avLst/>
              <a:gdLst/>
              <a:ahLst/>
              <a:cxnLst/>
              <a:rect l="l" t="t" r="r" b="b"/>
              <a:pathLst>
                <a:path w="2851785" h="532764">
                  <a:moveTo>
                    <a:pt x="291210" y="0"/>
                  </a:moveTo>
                  <a:lnTo>
                    <a:pt x="2560513" y="0"/>
                  </a:lnTo>
                  <a:lnTo>
                    <a:pt x="2618038" y="212"/>
                  </a:lnTo>
                  <a:lnTo>
                    <a:pt x="2664430" y="1697"/>
                  </a:lnTo>
                  <a:lnTo>
                    <a:pt x="2730174" y="13581"/>
                  </a:lnTo>
                  <a:lnTo>
                    <a:pt x="2765644" y="31100"/>
                  </a:lnTo>
                  <a:lnTo>
                    <a:pt x="2796125" y="55597"/>
                  </a:lnTo>
                  <a:lnTo>
                    <a:pt x="2820623" y="86078"/>
                  </a:lnTo>
                  <a:lnTo>
                    <a:pt x="2838141" y="121548"/>
                  </a:lnTo>
                  <a:lnTo>
                    <a:pt x="2849469" y="181536"/>
                  </a:lnTo>
                  <a:lnTo>
                    <a:pt x="2851302" y="222159"/>
                  </a:lnTo>
                  <a:lnTo>
                    <a:pt x="2851722" y="266272"/>
                  </a:lnTo>
                  <a:lnTo>
                    <a:pt x="2851302" y="310386"/>
                  </a:lnTo>
                  <a:lnTo>
                    <a:pt x="2849469" y="351009"/>
                  </a:lnTo>
                  <a:lnTo>
                    <a:pt x="2838141" y="410996"/>
                  </a:lnTo>
                  <a:lnTo>
                    <a:pt x="2820623" y="446467"/>
                  </a:lnTo>
                  <a:lnTo>
                    <a:pt x="2796125" y="476948"/>
                  </a:lnTo>
                  <a:lnTo>
                    <a:pt x="2765644" y="501445"/>
                  </a:lnTo>
                  <a:lnTo>
                    <a:pt x="2730174" y="518964"/>
                  </a:lnTo>
                  <a:lnTo>
                    <a:pt x="2664430" y="530848"/>
                  </a:lnTo>
                  <a:lnTo>
                    <a:pt x="2618038" y="532333"/>
                  </a:lnTo>
                  <a:lnTo>
                    <a:pt x="2560513" y="532545"/>
                  </a:lnTo>
                  <a:lnTo>
                    <a:pt x="291210" y="532545"/>
                  </a:lnTo>
                  <a:lnTo>
                    <a:pt x="233684" y="532333"/>
                  </a:lnTo>
                  <a:lnTo>
                    <a:pt x="187292" y="530848"/>
                  </a:lnTo>
                  <a:lnTo>
                    <a:pt x="121548" y="518964"/>
                  </a:lnTo>
                  <a:lnTo>
                    <a:pt x="86078" y="501445"/>
                  </a:lnTo>
                  <a:lnTo>
                    <a:pt x="55597" y="476948"/>
                  </a:lnTo>
                  <a:lnTo>
                    <a:pt x="31100" y="446467"/>
                  </a:lnTo>
                  <a:lnTo>
                    <a:pt x="13581" y="410996"/>
                  </a:lnTo>
                  <a:lnTo>
                    <a:pt x="2253" y="351009"/>
                  </a:lnTo>
                  <a:lnTo>
                    <a:pt x="420" y="310386"/>
                  </a:lnTo>
                  <a:lnTo>
                    <a:pt x="0" y="266272"/>
                  </a:lnTo>
                  <a:lnTo>
                    <a:pt x="420" y="222159"/>
                  </a:lnTo>
                  <a:lnTo>
                    <a:pt x="2253" y="181536"/>
                  </a:lnTo>
                  <a:lnTo>
                    <a:pt x="13581" y="121548"/>
                  </a:lnTo>
                  <a:lnTo>
                    <a:pt x="31100" y="86078"/>
                  </a:lnTo>
                  <a:lnTo>
                    <a:pt x="55597" y="55597"/>
                  </a:lnTo>
                  <a:lnTo>
                    <a:pt x="86078" y="31100"/>
                  </a:lnTo>
                  <a:lnTo>
                    <a:pt x="121548" y="13581"/>
                  </a:lnTo>
                  <a:lnTo>
                    <a:pt x="187292" y="1697"/>
                  </a:lnTo>
                  <a:lnTo>
                    <a:pt x="233684" y="212"/>
                  </a:lnTo>
                  <a:lnTo>
                    <a:pt x="291210" y="0"/>
                  </a:lnTo>
                  <a:close/>
                </a:path>
              </a:pathLst>
            </a:custGeom>
            <a:ln w="1904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16581" y="3291168"/>
              <a:ext cx="1125220" cy="1595120"/>
            </a:xfrm>
            <a:custGeom>
              <a:avLst/>
              <a:gdLst/>
              <a:ahLst/>
              <a:cxnLst/>
              <a:rect l="l" t="t" r="r" b="b"/>
              <a:pathLst>
                <a:path w="1125220" h="1595120">
                  <a:moveTo>
                    <a:pt x="0" y="0"/>
                  </a:moveTo>
                  <a:lnTo>
                    <a:pt x="7321" y="10376"/>
                  </a:lnTo>
                  <a:lnTo>
                    <a:pt x="1125214" y="1594663"/>
                  </a:lnTo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71185" y="3226831"/>
              <a:ext cx="120650" cy="135255"/>
            </a:xfrm>
            <a:custGeom>
              <a:avLst/>
              <a:gdLst/>
              <a:ahLst/>
              <a:cxnLst/>
              <a:rect l="l" t="t" r="r" b="b"/>
              <a:pathLst>
                <a:path w="120650" h="135254">
                  <a:moveTo>
                    <a:pt x="0" y="0"/>
                  </a:moveTo>
                  <a:lnTo>
                    <a:pt x="20482" y="134763"/>
                  </a:lnTo>
                  <a:lnTo>
                    <a:pt x="52717" y="74714"/>
                  </a:lnTo>
                  <a:lnTo>
                    <a:pt x="120100" y="64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9103" y="3210480"/>
              <a:ext cx="1761489" cy="1597025"/>
            </a:xfrm>
            <a:custGeom>
              <a:avLst/>
              <a:gdLst/>
              <a:ahLst/>
              <a:cxnLst/>
              <a:rect l="l" t="t" r="r" b="b"/>
              <a:pathLst>
                <a:path w="1761489" h="1597025">
                  <a:moveTo>
                    <a:pt x="1748757" y="1610129"/>
                  </a:moveTo>
                  <a:lnTo>
                    <a:pt x="1739414" y="160152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17124" y="4733093"/>
              <a:ext cx="131445" cy="127635"/>
            </a:xfrm>
            <a:custGeom>
              <a:avLst/>
              <a:gdLst/>
              <a:ahLst/>
              <a:cxnLst/>
              <a:rect l="l" t="t" r="r" b="b"/>
              <a:pathLst>
                <a:path w="131445" h="127635">
                  <a:moveTo>
                    <a:pt x="81897" y="0"/>
                  </a:moveTo>
                  <a:lnTo>
                    <a:pt x="63527" y="65633"/>
                  </a:lnTo>
                  <a:lnTo>
                    <a:pt x="0" y="90317"/>
                  </a:lnTo>
                  <a:lnTo>
                    <a:pt x="131265" y="127055"/>
                  </a:lnTo>
                  <a:lnTo>
                    <a:pt x="81897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73920" y="3281118"/>
              <a:ext cx="2089785" cy="3037840"/>
            </a:xfrm>
            <a:custGeom>
              <a:avLst/>
              <a:gdLst/>
              <a:ahLst/>
              <a:cxnLst/>
              <a:rect l="l" t="t" r="r" b="b"/>
              <a:pathLst>
                <a:path w="2089785" h="3037840">
                  <a:moveTo>
                    <a:pt x="0" y="0"/>
                  </a:moveTo>
                  <a:lnTo>
                    <a:pt x="7198" y="10462"/>
                  </a:lnTo>
                  <a:lnTo>
                    <a:pt x="2089709" y="3037272"/>
                  </a:lnTo>
                </a:path>
              </a:pathLst>
            </a:custGeom>
            <a:ln w="253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29289" y="3216249"/>
              <a:ext cx="119380" cy="135255"/>
            </a:xfrm>
            <a:custGeom>
              <a:avLst/>
              <a:gdLst/>
              <a:ahLst/>
              <a:cxnLst/>
              <a:rect l="l" t="t" r="r" b="b"/>
              <a:pathLst>
                <a:path w="119380" h="135254">
                  <a:moveTo>
                    <a:pt x="0" y="0"/>
                  </a:moveTo>
                  <a:lnTo>
                    <a:pt x="18884" y="134995"/>
                  </a:lnTo>
                  <a:lnTo>
                    <a:pt x="51829" y="75331"/>
                  </a:lnTo>
                  <a:lnTo>
                    <a:pt x="119327" y="6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38588" y="3219398"/>
              <a:ext cx="1961514" cy="3027680"/>
            </a:xfrm>
            <a:custGeom>
              <a:avLst/>
              <a:gdLst/>
              <a:ahLst/>
              <a:cxnLst/>
              <a:rect l="l" t="t" r="r" b="b"/>
              <a:pathLst>
                <a:path w="1961514" h="3027679">
                  <a:moveTo>
                    <a:pt x="1961240" y="3027264"/>
                  </a:moveTo>
                  <a:lnTo>
                    <a:pt x="1954335" y="3016605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25189" y="6177278"/>
              <a:ext cx="117475" cy="135890"/>
            </a:xfrm>
            <a:custGeom>
              <a:avLst/>
              <a:gdLst/>
              <a:ahLst/>
              <a:cxnLst/>
              <a:rect l="l" t="t" r="r" b="b"/>
              <a:pathLst>
                <a:path w="117475" h="135889">
                  <a:moveTo>
                    <a:pt x="102322" y="0"/>
                  </a:moveTo>
                  <a:lnTo>
                    <a:pt x="67734" y="58726"/>
                  </a:lnTo>
                  <a:lnTo>
                    <a:pt x="0" y="66290"/>
                  </a:lnTo>
                  <a:lnTo>
                    <a:pt x="117452" y="135468"/>
                  </a:lnTo>
                  <a:lnTo>
                    <a:pt x="10232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9449" y="3277440"/>
              <a:ext cx="2406015" cy="4540885"/>
            </a:xfrm>
            <a:custGeom>
              <a:avLst/>
              <a:gdLst/>
              <a:ahLst/>
              <a:cxnLst/>
              <a:rect l="l" t="t" r="r" b="b"/>
              <a:pathLst>
                <a:path w="2406015" h="4540884">
                  <a:moveTo>
                    <a:pt x="0" y="0"/>
                  </a:moveTo>
                  <a:lnTo>
                    <a:pt x="5945" y="11222"/>
                  </a:lnTo>
                  <a:lnTo>
                    <a:pt x="2405723" y="4540371"/>
                  </a:lnTo>
                </a:path>
              </a:pathLst>
            </a:custGeom>
            <a:ln w="253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2585" y="3207863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3212" y="136272"/>
                  </a:lnTo>
                  <a:lnTo>
                    <a:pt x="42809" y="80799"/>
                  </a:lnTo>
                  <a:lnTo>
                    <a:pt x="110946" y="79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19300" y="3215053"/>
              <a:ext cx="3006725" cy="4486910"/>
            </a:xfrm>
            <a:custGeom>
              <a:avLst/>
              <a:gdLst/>
              <a:ahLst/>
              <a:cxnLst/>
              <a:rect l="l" t="t" r="r" b="b"/>
              <a:pathLst>
                <a:path w="3006725" h="4486909">
                  <a:moveTo>
                    <a:pt x="3006422" y="4486292"/>
                  </a:moveTo>
                  <a:lnTo>
                    <a:pt x="2999353" y="447574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1045" y="7631539"/>
              <a:ext cx="118745" cy="135255"/>
            </a:xfrm>
            <a:custGeom>
              <a:avLst/>
              <a:gdLst/>
              <a:ahLst/>
              <a:cxnLst/>
              <a:rect l="l" t="t" r="r" b="b"/>
              <a:pathLst>
                <a:path w="118745" h="135254">
                  <a:moveTo>
                    <a:pt x="101281" y="0"/>
                  </a:moveTo>
                  <a:lnTo>
                    <a:pt x="67608" y="59255"/>
                  </a:lnTo>
                  <a:lnTo>
                    <a:pt x="0" y="67871"/>
                  </a:lnTo>
                  <a:lnTo>
                    <a:pt x="118511" y="135216"/>
                  </a:lnTo>
                  <a:lnTo>
                    <a:pt x="101281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67901" y="2857214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5">
                  <a:moveTo>
                    <a:pt x="0" y="0"/>
                  </a:moveTo>
                  <a:lnTo>
                    <a:pt x="298664" y="0"/>
                  </a:lnTo>
                </a:path>
              </a:pathLst>
            </a:custGeom>
            <a:ln w="11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980897" y="2789237"/>
            <a:ext cx="1471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48AA"/>
                </a:solidFill>
                <a:latin typeface="Tahoma"/>
                <a:cs typeface="Tahoma"/>
              </a:rPr>
              <a:t>clause</a:t>
            </a:r>
            <a:r>
              <a:rPr sz="1600" b="1" spc="120" dirty="0">
                <a:solidFill>
                  <a:srgbClr val="0048AA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48AA"/>
                </a:solidFill>
                <a:latin typeface="Tahoma"/>
                <a:cs typeface="Tahoma"/>
              </a:rPr>
              <a:t>node</a:t>
            </a:r>
            <a:r>
              <a:rPr sz="1600" b="1" spc="125" dirty="0">
                <a:solidFill>
                  <a:srgbClr val="0048AA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48AA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0514" y="2718610"/>
            <a:ext cx="25279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487170" algn="l"/>
                <a:tab pos="1932305" algn="l"/>
              </a:tabLst>
            </a:pPr>
            <a:r>
              <a:rPr sz="2300" i="1" spc="229" dirty="0">
                <a:latin typeface="Calibri"/>
                <a:cs typeface="Calibri"/>
              </a:rPr>
              <a:t>C</a:t>
            </a:r>
            <a:r>
              <a:rPr sz="2400" spc="345" baseline="-12152" dirty="0">
                <a:latin typeface="Roboto"/>
                <a:cs typeface="Roboto"/>
              </a:rPr>
              <a:t>1</a:t>
            </a:r>
            <a:r>
              <a:rPr sz="2400" spc="517" baseline="-12152" dirty="0">
                <a:latin typeface="Roboto"/>
                <a:cs typeface="Roboto"/>
              </a:rPr>
              <a:t> </a:t>
            </a:r>
            <a:r>
              <a:rPr sz="2300" dirty="0">
                <a:latin typeface="Lucida Sans Unicode"/>
                <a:cs typeface="Lucida Sans Unicode"/>
              </a:rPr>
              <a:t>=</a:t>
            </a:r>
            <a:r>
              <a:rPr sz="2300" spc="-95" dirty="0">
                <a:latin typeface="Lucida Sans Unicode"/>
                <a:cs typeface="Lucida Sans Unicode"/>
              </a:rPr>
              <a:t> </a:t>
            </a:r>
            <a:r>
              <a:rPr sz="2300" i="1" spc="160" dirty="0">
                <a:latin typeface="Calibri"/>
                <a:cs typeface="Calibri"/>
              </a:rPr>
              <a:t>x</a:t>
            </a:r>
            <a:r>
              <a:rPr sz="2400" spc="240" baseline="-12152" dirty="0">
                <a:latin typeface="Roboto"/>
                <a:cs typeface="Roboto"/>
              </a:rPr>
              <a:t>1</a:t>
            </a:r>
            <a:r>
              <a:rPr sz="2400" spc="330" baseline="-12152" dirty="0">
                <a:latin typeface="Roboto"/>
                <a:cs typeface="Roboto"/>
              </a:rPr>
              <a:t> </a:t>
            </a:r>
            <a:r>
              <a:rPr sz="2300" i="1" spc="75" dirty="0">
                <a:latin typeface="Times New Roman"/>
                <a:cs typeface="Times New Roman"/>
              </a:rPr>
              <a:t>V</a:t>
            </a:r>
            <a:r>
              <a:rPr sz="2300" i="1" dirty="0">
                <a:latin typeface="Times New Roman"/>
                <a:cs typeface="Times New Roman"/>
              </a:rPr>
              <a:t>	</a:t>
            </a:r>
            <a:r>
              <a:rPr sz="2300" i="1" spc="135" dirty="0">
                <a:latin typeface="Calibri"/>
                <a:cs typeface="Calibri"/>
              </a:rPr>
              <a:t>x</a:t>
            </a:r>
            <a:r>
              <a:rPr sz="2400" spc="202" baseline="-12152" dirty="0">
                <a:latin typeface="Roboto"/>
                <a:cs typeface="Roboto"/>
              </a:rPr>
              <a:t>2</a:t>
            </a:r>
            <a:r>
              <a:rPr sz="2400" baseline="-12152" dirty="0">
                <a:latin typeface="Roboto"/>
                <a:cs typeface="Roboto"/>
              </a:rPr>
              <a:t>	</a:t>
            </a:r>
            <a:r>
              <a:rPr sz="2300" i="1" spc="125" dirty="0">
                <a:latin typeface="Times New Roman"/>
                <a:cs typeface="Times New Roman"/>
              </a:rPr>
              <a:t>V</a:t>
            </a:r>
            <a:r>
              <a:rPr sz="2300" i="1" spc="-65" dirty="0">
                <a:latin typeface="Times New Roman"/>
                <a:cs typeface="Times New Roman"/>
              </a:rPr>
              <a:t> </a:t>
            </a:r>
            <a:r>
              <a:rPr sz="2300" i="1" spc="135" dirty="0">
                <a:latin typeface="Calibri"/>
                <a:cs typeface="Calibri"/>
              </a:rPr>
              <a:t>x</a:t>
            </a:r>
            <a:r>
              <a:rPr sz="2400" spc="202" baseline="-12152" dirty="0">
                <a:latin typeface="Roboto"/>
                <a:cs typeface="Roboto"/>
              </a:rPr>
              <a:t>3</a:t>
            </a:r>
            <a:endParaRPr sz="2400" baseline="-12152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924800" y="2677817"/>
            <a:ext cx="4374515" cy="5122545"/>
            <a:chOff x="7924800" y="2677817"/>
            <a:chExt cx="4374515" cy="5122545"/>
          </a:xfrm>
        </p:grpSpPr>
        <p:sp>
          <p:nvSpPr>
            <p:cNvPr id="34" name="object 34"/>
            <p:cNvSpPr/>
            <p:nvPr/>
          </p:nvSpPr>
          <p:spPr>
            <a:xfrm>
              <a:off x="9302176" y="2687342"/>
              <a:ext cx="2987040" cy="532765"/>
            </a:xfrm>
            <a:custGeom>
              <a:avLst/>
              <a:gdLst/>
              <a:ahLst/>
              <a:cxnLst/>
              <a:rect l="l" t="t" r="r" b="b"/>
              <a:pathLst>
                <a:path w="2987040" h="532764">
                  <a:moveTo>
                    <a:pt x="2695818" y="0"/>
                  </a:moveTo>
                  <a:lnTo>
                    <a:pt x="291211" y="0"/>
                  </a:lnTo>
                  <a:lnTo>
                    <a:pt x="233685" y="212"/>
                  </a:lnTo>
                  <a:lnTo>
                    <a:pt x="187293" y="1697"/>
                  </a:lnTo>
                  <a:lnTo>
                    <a:pt x="121549" y="13581"/>
                  </a:lnTo>
                  <a:lnTo>
                    <a:pt x="86078" y="31099"/>
                  </a:lnTo>
                  <a:lnTo>
                    <a:pt x="55597" y="55597"/>
                  </a:lnTo>
                  <a:lnTo>
                    <a:pt x="31100" y="86078"/>
                  </a:lnTo>
                  <a:lnTo>
                    <a:pt x="13582" y="121549"/>
                  </a:lnTo>
                  <a:lnTo>
                    <a:pt x="2253" y="181536"/>
                  </a:lnTo>
                  <a:lnTo>
                    <a:pt x="420" y="222159"/>
                  </a:lnTo>
                  <a:lnTo>
                    <a:pt x="0" y="266272"/>
                  </a:lnTo>
                  <a:lnTo>
                    <a:pt x="420" y="310385"/>
                  </a:lnTo>
                  <a:lnTo>
                    <a:pt x="2253" y="351008"/>
                  </a:lnTo>
                  <a:lnTo>
                    <a:pt x="13582" y="410996"/>
                  </a:lnTo>
                  <a:lnTo>
                    <a:pt x="31100" y="446466"/>
                  </a:lnTo>
                  <a:lnTo>
                    <a:pt x="55597" y="476948"/>
                  </a:lnTo>
                  <a:lnTo>
                    <a:pt x="86078" y="501445"/>
                  </a:lnTo>
                  <a:lnTo>
                    <a:pt x="121549" y="518963"/>
                  </a:lnTo>
                  <a:lnTo>
                    <a:pt x="187293" y="530847"/>
                  </a:lnTo>
                  <a:lnTo>
                    <a:pt x="233685" y="532333"/>
                  </a:lnTo>
                  <a:lnTo>
                    <a:pt x="291211" y="532545"/>
                  </a:lnTo>
                  <a:lnTo>
                    <a:pt x="2695818" y="532545"/>
                  </a:lnTo>
                  <a:lnTo>
                    <a:pt x="2753344" y="532333"/>
                  </a:lnTo>
                  <a:lnTo>
                    <a:pt x="2799736" y="530847"/>
                  </a:lnTo>
                  <a:lnTo>
                    <a:pt x="2865480" y="518963"/>
                  </a:lnTo>
                  <a:lnTo>
                    <a:pt x="2900951" y="501445"/>
                  </a:lnTo>
                  <a:lnTo>
                    <a:pt x="2931432" y="476948"/>
                  </a:lnTo>
                  <a:lnTo>
                    <a:pt x="2955929" y="446466"/>
                  </a:lnTo>
                  <a:lnTo>
                    <a:pt x="2973448" y="410996"/>
                  </a:lnTo>
                  <a:lnTo>
                    <a:pt x="2984776" y="351008"/>
                  </a:lnTo>
                  <a:lnTo>
                    <a:pt x="2986609" y="310385"/>
                  </a:lnTo>
                  <a:lnTo>
                    <a:pt x="2987029" y="266272"/>
                  </a:lnTo>
                  <a:lnTo>
                    <a:pt x="2986609" y="222159"/>
                  </a:lnTo>
                  <a:lnTo>
                    <a:pt x="2984776" y="181536"/>
                  </a:lnTo>
                  <a:lnTo>
                    <a:pt x="2973448" y="121549"/>
                  </a:lnTo>
                  <a:lnTo>
                    <a:pt x="2955929" y="86078"/>
                  </a:lnTo>
                  <a:lnTo>
                    <a:pt x="2931432" y="55597"/>
                  </a:lnTo>
                  <a:lnTo>
                    <a:pt x="2900951" y="31099"/>
                  </a:lnTo>
                  <a:lnTo>
                    <a:pt x="2865480" y="13581"/>
                  </a:lnTo>
                  <a:lnTo>
                    <a:pt x="2799736" y="1697"/>
                  </a:lnTo>
                  <a:lnTo>
                    <a:pt x="2753344" y="212"/>
                  </a:lnTo>
                  <a:lnTo>
                    <a:pt x="2695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02176" y="2687342"/>
              <a:ext cx="2987040" cy="532765"/>
            </a:xfrm>
            <a:custGeom>
              <a:avLst/>
              <a:gdLst/>
              <a:ahLst/>
              <a:cxnLst/>
              <a:rect l="l" t="t" r="r" b="b"/>
              <a:pathLst>
                <a:path w="2987040" h="532764">
                  <a:moveTo>
                    <a:pt x="291210" y="0"/>
                  </a:moveTo>
                  <a:lnTo>
                    <a:pt x="2695818" y="0"/>
                  </a:lnTo>
                  <a:lnTo>
                    <a:pt x="2753344" y="212"/>
                  </a:lnTo>
                  <a:lnTo>
                    <a:pt x="2799736" y="1697"/>
                  </a:lnTo>
                  <a:lnTo>
                    <a:pt x="2865480" y="13581"/>
                  </a:lnTo>
                  <a:lnTo>
                    <a:pt x="2900950" y="31100"/>
                  </a:lnTo>
                  <a:lnTo>
                    <a:pt x="2931432" y="55597"/>
                  </a:lnTo>
                  <a:lnTo>
                    <a:pt x="2955929" y="86078"/>
                  </a:lnTo>
                  <a:lnTo>
                    <a:pt x="2973447" y="121548"/>
                  </a:lnTo>
                  <a:lnTo>
                    <a:pt x="2984776" y="181536"/>
                  </a:lnTo>
                  <a:lnTo>
                    <a:pt x="2986609" y="222159"/>
                  </a:lnTo>
                  <a:lnTo>
                    <a:pt x="2987029" y="266272"/>
                  </a:lnTo>
                  <a:lnTo>
                    <a:pt x="2986609" y="310386"/>
                  </a:lnTo>
                  <a:lnTo>
                    <a:pt x="2984776" y="351009"/>
                  </a:lnTo>
                  <a:lnTo>
                    <a:pt x="2973447" y="410996"/>
                  </a:lnTo>
                  <a:lnTo>
                    <a:pt x="2955929" y="446467"/>
                  </a:lnTo>
                  <a:lnTo>
                    <a:pt x="2931432" y="476948"/>
                  </a:lnTo>
                  <a:lnTo>
                    <a:pt x="2900950" y="501445"/>
                  </a:lnTo>
                  <a:lnTo>
                    <a:pt x="2865480" y="518964"/>
                  </a:lnTo>
                  <a:lnTo>
                    <a:pt x="2799736" y="530848"/>
                  </a:lnTo>
                  <a:lnTo>
                    <a:pt x="2753344" y="532333"/>
                  </a:lnTo>
                  <a:lnTo>
                    <a:pt x="2695818" y="532545"/>
                  </a:lnTo>
                  <a:lnTo>
                    <a:pt x="291210" y="532545"/>
                  </a:lnTo>
                  <a:lnTo>
                    <a:pt x="233684" y="532333"/>
                  </a:lnTo>
                  <a:lnTo>
                    <a:pt x="187292" y="530848"/>
                  </a:lnTo>
                  <a:lnTo>
                    <a:pt x="121548" y="518964"/>
                  </a:lnTo>
                  <a:lnTo>
                    <a:pt x="86078" y="501445"/>
                  </a:lnTo>
                  <a:lnTo>
                    <a:pt x="55597" y="476948"/>
                  </a:lnTo>
                  <a:lnTo>
                    <a:pt x="31100" y="446467"/>
                  </a:lnTo>
                  <a:lnTo>
                    <a:pt x="13581" y="410996"/>
                  </a:lnTo>
                  <a:lnTo>
                    <a:pt x="2253" y="351009"/>
                  </a:lnTo>
                  <a:lnTo>
                    <a:pt x="420" y="310386"/>
                  </a:lnTo>
                  <a:lnTo>
                    <a:pt x="0" y="266272"/>
                  </a:lnTo>
                  <a:lnTo>
                    <a:pt x="420" y="222159"/>
                  </a:lnTo>
                  <a:lnTo>
                    <a:pt x="2253" y="181536"/>
                  </a:lnTo>
                  <a:lnTo>
                    <a:pt x="13581" y="121548"/>
                  </a:lnTo>
                  <a:lnTo>
                    <a:pt x="31100" y="86078"/>
                  </a:lnTo>
                  <a:lnTo>
                    <a:pt x="55597" y="55597"/>
                  </a:lnTo>
                  <a:lnTo>
                    <a:pt x="86078" y="31100"/>
                  </a:lnTo>
                  <a:lnTo>
                    <a:pt x="121548" y="13581"/>
                  </a:lnTo>
                  <a:lnTo>
                    <a:pt x="187292" y="1697"/>
                  </a:lnTo>
                  <a:lnTo>
                    <a:pt x="233684" y="212"/>
                  </a:lnTo>
                  <a:lnTo>
                    <a:pt x="291210" y="0"/>
                  </a:lnTo>
                  <a:close/>
                </a:path>
              </a:pathLst>
            </a:custGeom>
            <a:ln w="19050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225280" y="3320621"/>
              <a:ext cx="812800" cy="1518285"/>
            </a:xfrm>
            <a:custGeom>
              <a:avLst/>
              <a:gdLst/>
              <a:ahLst/>
              <a:cxnLst/>
              <a:rect l="l" t="t" r="r" b="b"/>
              <a:pathLst>
                <a:path w="812800" h="1518285">
                  <a:moveTo>
                    <a:pt x="812366" y="0"/>
                  </a:moveTo>
                  <a:lnTo>
                    <a:pt x="806373" y="11197"/>
                  </a:lnTo>
                  <a:lnTo>
                    <a:pt x="0" y="1517795"/>
                  </a:lnTo>
                </a:path>
              </a:pathLst>
            </a:custGeom>
            <a:ln w="25399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63524" y="3251200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59" h="136525">
                  <a:moveTo>
                    <a:pt x="111277" y="0"/>
                  </a:moveTo>
                  <a:lnTo>
                    <a:pt x="0" y="78727"/>
                  </a:lnTo>
                  <a:lnTo>
                    <a:pt x="68129" y="80619"/>
                  </a:lnTo>
                  <a:lnTo>
                    <a:pt x="107492" y="136258"/>
                  </a:lnTo>
                  <a:lnTo>
                    <a:pt x="111277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11035" y="3203704"/>
              <a:ext cx="1417955" cy="1591945"/>
            </a:xfrm>
            <a:custGeom>
              <a:avLst/>
              <a:gdLst/>
              <a:ahLst/>
              <a:cxnLst/>
              <a:rect l="l" t="t" r="r" b="b"/>
              <a:pathLst>
                <a:path w="1417954" h="1591945">
                  <a:moveTo>
                    <a:pt x="0" y="1591717"/>
                  </a:moveTo>
                  <a:lnTo>
                    <a:pt x="8446" y="1582232"/>
                  </a:lnTo>
                  <a:lnTo>
                    <a:pt x="1417581" y="0"/>
                  </a:lnTo>
                </a:path>
              </a:pathLst>
            </a:custGeom>
            <a:ln w="25400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58667" y="4722632"/>
              <a:ext cx="127000" cy="132080"/>
            </a:xfrm>
            <a:custGeom>
              <a:avLst/>
              <a:gdLst/>
              <a:ahLst/>
              <a:cxnLst/>
              <a:rect l="l" t="t" r="r" b="b"/>
              <a:pathLst>
                <a:path w="127000" h="132079">
                  <a:moveTo>
                    <a:pt x="35562" y="0"/>
                  </a:moveTo>
                  <a:lnTo>
                    <a:pt x="0" y="131589"/>
                  </a:lnTo>
                  <a:lnTo>
                    <a:pt x="126608" y="81086"/>
                  </a:lnTo>
                  <a:lnTo>
                    <a:pt x="60813" y="63304"/>
                  </a:lnTo>
                  <a:lnTo>
                    <a:pt x="35562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52373" y="3304371"/>
              <a:ext cx="1973580" cy="3013075"/>
            </a:xfrm>
            <a:custGeom>
              <a:avLst/>
              <a:gdLst/>
              <a:ahLst/>
              <a:cxnLst/>
              <a:rect l="l" t="t" r="r" b="b"/>
              <a:pathLst>
                <a:path w="1973579" h="3013075">
                  <a:moveTo>
                    <a:pt x="1973057" y="0"/>
                  </a:moveTo>
                  <a:lnTo>
                    <a:pt x="1966100" y="10624"/>
                  </a:lnTo>
                  <a:lnTo>
                    <a:pt x="0" y="3012889"/>
                  </a:lnTo>
                </a:path>
              </a:pathLst>
            </a:custGeom>
            <a:ln w="25400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50777" y="3238500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09" h="135889">
                  <a:moveTo>
                    <a:pt x="117791" y="0"/>
                  </a:moveTo>
                  <a:lnTo>
                    <a:pt x="0" y="68599"/>
                  </a:lnTo>
                  <a:lnTo>
                    <a:pt x="67696" y="76497"/>
                  </a:lnTo>
                  <a:lnTo>
                    <a:pt x="101994" y="135392"/>
                  </a:lnTo>
                  <a:lnTo>
                    <a:pt x="117791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20283" y="3217292"/>
              <a:ext cx="1744980" cy="3056890"/>
            </a:xfrm>
            <a:custGeom>
              <a:avLst/>
              <a:gdLst/>
              <a:ahLst/>
              <a:cxnLst/>
              <a:rect l="l" t="t" r="r" b="b"/>
              <a:pathLst>
                <a:path w="1744979" h="3056890">
                  <a:moveTo>
                    <a:pt x="0" y="3056424"/>
                  </a:moveTo>
                  <a:lnTo>
                    <a:pt x="6296" y="3045394"/>
                  </a:lnTo>
                  <a:lnTo>
                    <a:pt x="1744926" y="0"/>
                  </a:lnTo>
                </a:path>
              </a:pathLst>
            </a:custGeom>
            <a:ln w="25399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981245" y="6205994"/>
              <a:ext cx="113664" cy="136525"/>
            </a:xfrm>
            <a:custGeom>
              <a:avLst/>
              <a:gdLst/>
              <a:ahLst/>
              <a:cxnLst/>
              <a:rect l="l" t="t" r="r" b="b"/>
              <a:pathLst>
                <a:path w="113665" h="136525">
                  <a:moveTo>
                    <a:pt x="7506" y="0"/>
                  </a:moveTo>
                  <a:lnTo>
                    <a:pt x="0" y="136103"/>
                  </a:lnTo>
                  <a:lnTo>
                    <a:pt x="113386" y="60446"/>
                  </a:lnTo>
                  <a:lnTo>
                    <a:pt x="45335" y="56692"/>
                  </a:lnTo>
                  <a:lnTo>
                    <a:pt x="7506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38826" y="3307710"/>
              <a:ext cx="2430780" cy="4479925"/>
            </a:xfrm>
            <a:custGeom>
              <a:avLst/>
              <a:gdLst/>
              <a:ahLst/>
              <a:cxnLst/>
              <a:rect l="l" t="t" r="r" b="b"/>
              <a:pathLst>
                <a:path w="2430779" h="4479925">
                  <a:moveTo>
                    <a:pt x="2430203" y="0"/>
                  </a:moveTo>
                  <a:lnTo>
                    <a:pt x="2424146" y="11163"/>
                  </a:lnTo>
                  <a:lnTo>
                    <a:pt x="0" y="4479364"/>
                  </a:lnTo>
                </a:path>
              </a:pathLst>
            </a:custGeom>
            <a:ln w="25399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594856" y="3238500"/>
              <a:ext cx="111760" cy="136525"/>
            </a:xfrm>
            <a:custGeom>
              <a:avLst/>
              <a:gdLst/>
              <a:ahLst/>
              <a:cxnLst/>
              <a:rect l="l" t="t" r="r" b="b"/>
              <a:pathLst>
                <a:path w="111759" h="136525">
                  <a:moveTo>
                    <a:pt x="111721" y="0"/>
                  </a:moveTo>
                  <a:lnTo>
                    <a:pt x="0" y="78096"/>
                  </a:lnTo>
                  <a:lnTo>
                    <a:pt x="68117" y="80374"/>
                  </a:lnTo>
                  <a:lnTo>
                    <a:pt x="107165" y="136234"/>
                  </a:lnTo>
                  <a:lnTo>
                    <a:pt x="111721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68337" y="3213100"/>
              <a:ext cx="2980055" cy="4490720"/>
            </a:xfrm>
            <a:custGeom>
              <a:avLst/>
              <a:gdLst/>
              <a:ahLst/>
              <a:cxnLst/>
              <a:rect l="l" t="t" r="r" b="b"/>
              <a:pathLst>
                <a:path w="2980054" h="4490720">
                  <a:moveTo>
                    <a:pt x="0" y="4490304"/>
                  </a:moveTo>
                  <a:lnTo>
                    <a:pt x="7021" y="4479722"/>
                  </a:lnTo>
                  <a:lnTo>
                    <a:pt x="2979628" y="0"/>
                  </a:lnTo>
                </a:path>
              </a:pathLst>
            </a:custGeom>
            <a:ln w="25400">
              <a:solidFill>
                <a:srgbClr val="0079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24800" y="7633719"/>
              <a:ext cx="118745" cy="135890"/>
            </a:xfrm>
            <a:custGeom>
              <a:avLst/>
              <a:gdLst/>
              <a:ahLst/>
              <a:cxnLst/>
              <a:rect l="l" t="t" r="r" b="b"/>
              <a:pathLst>
                <a:path w="118745" h="135890">
                  <a:moveTo>
                    <a:pt x="16616" y="0"/>
                  </a:moveTo>
                  <a:lnTo>
                    <a:pt x="0" y="135294"/>
                  </a:lnTo>
                  <a:lnTo>
                    <a:pt x="118205" y="67410"/>
                  </a:lnTo>
                  <a:lnTo>
                    <a:pt x="50557" y="59101"/>
                  </a:lnTo>
                  <a:lnTo>
                    <a:pt x="16616" y="0"/>
                  </a:lnTo>
                  <a:close/>
                </a:path>
              </a:pathLst>
            </a:custGeom>
            <a:solidFill>
              <a:srgbClr val="007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09824" y="2887606"/>
              <a:ext cx="1820545" cy="0"/>
            </a:xfrm>
            <a:custGeom>
              <a:avLst/>
              <a:gdLst/>
              <a:ahLst/>
              <a:cxnLst/>
              <a:rect l="l" t="t" r="r" b="b"/>
              <a:pathLst>
                <a:path w="1820545">
                  <a:moveTo>
                    <a:pt x="0" y="0"/>
                  </a:moveTo>
                  <a:lnTo>
                    <a:pt x="290322" y="0"/>
                  </a:lnTo>
                </a:path>
                <a:path w="1820545">
                  <a:moveTo>
                    <a:pt x="764953" y="0"/>
                  </a:moveTo>
                  <a:lnTo>
                    <a:pt x="1055275" y="0"/>
                  </a:lnTo>
                </a:path>
                <a:path w="1820545">
                  <a:moveTo>
                    <a:pt x="1529620" y="0"/>
                  </a:moveTo>
                  <a:lnTo>
                    <a:pt x="1820228" y="0"/>
                  </a:lnTo>
                </a:path>
              </a:pathLst>
            </a:custGeom>
            <a:ln w="11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588826" y="2803913"/>
            <a:ext cx="1471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7919"/>
                </a:solidFill>
                <a:latin typeface="Tahoma"/>
                <a:cs typeface="Tahoma"/>
              </a:rPr>
              <a:t>clause</a:t>
            </a:r>
            <a:r>
              <a:rPr sz="1600" b="1" spc="120" dirty="0">
                <a:solidFill>
                  <a:srgbClr val="007919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7919"/>
                </a:solidFill>
                <a:latin typeface="Tahoma"/>
                <a:cs typeface="Tahoma"/>
              </a:rPr>
              <a:t>node</a:t>
            </a:r>
            <a:r>
              <a:rPr sz="1600" b="1" spc="125" dirty="0">
                <a:solidFill>
                  <a:srgbClr val="007919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7919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90058" y="2752519"/>
            <a:ext cx="2802255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39750" algn="l"/>
                <a:tab pos="919480" algn="l"/>
                <a:tab pos="1351915" algn="l"/>
                <a:tab pos="1684655" algn="l"/>
                <a:tab pos="2117090" algn="l"/>
                <a:tab pos="2449195" algn="l"/>
              </a:tabLst>
            </a:pPr>
            <a:r>
              <a:rPr sz="2250" i="1" spc="195" dirty="0">
                <a:latin typeface="Calibri"/>
                <a:cs typeface="Calibri"/>
              </a:rPr>
              <a:t>C</a:t>
            </a:r>
            <a:r>
              <a:rPr sz="2325" spc="292" baseline="-12544" dirty="0">
                <a:latin typeface="Roboto"/>
                <a:cs typeface="Roboto"/>
              </a:rPr>
              <a:t>2</a:t>
            </a:r>
            <a:r>
              <a:rPr sz="2325" baseline="-12544" dirty="0">
                <a:latin typeface="Roboto"/>
                <a:cs typeface="Roboto"/>
              </a:rPr>
              <a:t>	</a:t>
            </a:r>
            <a:r>
              <a:rPr sz="2250" spc="-50" dirty="0">
                <a:latin typeface="Lucida Sans Unicode"/>
                <a:cs typeface="Lucida Sans Unicode"/>
              </a:rPr>
              <a:t>=</a:t>
            </a:r>
            <a:r>
              <a:rPr sz="2250" dirty="0">
                <a:latin typeface="Lucida Sans Unicode"/>
                <a:cs typeface="Lucida Sans Unicode"/>
              </a:rPr>
              <a:t>	</a:t>
            </a:r>
            <a:r>
              <a:rPr sz="2250" i="1" spc="130" dirty="0">
                <a:latin typeface="Calibri"/>
                <a:cs typeface="Calibri"/>
              </a:rPr>
              <a:t>x</a:t>
            </a:r>
            <a:r>
              <a:rPr sz="2325" spc="195" baseline="-12544" dirty="0">
                <a:latin typeface="Roboto"/>
                <a:cs typeface="Roboto"/>
              </a:rPr>
              <a:t>1</a:t>
            </a:r>
            <a:r>
              <a:rPr sz="2325" baseline="-12544" dirty="0">
                <a:latin typeface="Roboto"/>
                <a:cs typeface="Roboto"/>
              </a:rPr>
              <a:t>	</a:t>
            </a:r>
            <a:r>
              <a:rPr sz="2250" i="1" spc="60" dirty="0">
                <a:latin typeface="Times New Roman"/>
                <a:cs typeface="Times New Roman"/>
              </a:rPr>
              <a:t>V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i="1" spc="120" dirty="0">
                <a:latin typeface="Calibri"/>
                <a:cs typeface="Calibri"/>
              </a:rPr>
              <a:t>x</a:t>
            </a:r>
            <a:r>
              <a:rPr sz="2325" spc="179" baseline="-12544" dirty="0">
                <a:latin typeface="Roboto"/>
                <a:cs typeface="Roboto"/>
              </a:rPr>
              <a:t>2</a:t>
            </a:r>
            <a:r>
              <a:rPr sz="2325" baseline="-12544" dirty="0">
                <a:latin typeface="Roboto"/>
                <a:cs typeface="Roboto"/>
              </a:rPr>
              <a:t>	</a:t>
            </a:r>
            <a:r>
              <a:rPr sz="2250" i="1" spc="60" dirty="0">
                <a:latin typeface="Times New Roman"/>
                <a:cs typeface="Times New Roman"/>
              </a:rPr>
              <a:t>V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i="1" spc="130" dirty="0">
                <a:latin typeface="Calibri"/>
                <a:cs typeface="Calibri"/>
              </a:rPr>
              <a:t>x</a:t>
            </a:r>
            <a:r>
              <a:rPr sz="2325" spc="195" baseline="-12544" dirty="0">
                <a:latin typeface="Roboto"/>
                <a:cs typeface="Roboto"/>
              </a:rPr>
              <a:t>3</a:t>
            </a:r>
            <a:endParaRPr sz="2325" baseline="-12544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17043" y="3806837"/>
            <a:ext cx="11867515" cy="5350510"/>
            <a:chOff x="217043" y="3806837"/>
            <a:chExt cx="11867515" cy="5350510"/>
          </a:xfrm>
        </p:grpSpPr>
        <p:sp>
          <p:nvSpPr>
            <p:cNvPr id="52" name="object 52"/>
            <p:cNvSpPr/>
            <p:nvPr/>
          </p:nvSpPr>
          <p:spPr>
            <a:xfrm>
              <a:off x="3309902" y="4578774"/>
              <a:ext cx="2324100" cy="3683000"/>
            </a:xfrm>
            <a:custGeom>
              <a:avLst/>
              <a:gdLst/>
              <a:ahLst/>
              <a:cxnLst/>
              <a:rect l="l" t="t" r="r" b="b"/>
              <a:pathLst>
                <a:path w="2324100" h="3683000">
                  <a:moveTo>
                    <a:pt x="2324100" y="0"/>
                  </a:moveTo>
                  <a:lnTo>
                    <a:pt x="0" y="0"/>
                  </a:lnTo>
                  <a:lnTo>
                    <a:pt x="0" y="3683000"/>
                  </a:lnTo>
                  <a:lnTo>
                    <a:pt x="2324100" y="3683000"/>
                  </a:lnTo>
                  <a:lnTo>
                    <a:pt x="2324100" y="0"/>
                  </a:lnTo>
                  <a:close/>
                </a:path>
              </a:pathLst>
            </a:custGeom>
            <a:solidFill>
              <a:srgbClr val="0048AA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04100" y="4578774"/>
              <a:ext cx="2324100" cy="3683000"/>
            </a:xfrm>
            <a:custGeom>
              <a:avLst/>
              <a:gdLst/>
              <a:ahLst/>
              <a:cxnLst/>
              <a:rect l="l" t="t" r="r" b="b"/>
              <a:pathLst>
                <a:path w="2324100" h="3683000">
                  <a:moveTo>
                    <a:pt x="2324100" y="0"/>
                  </a:moveTo>
                  <a:lnTo>
                    <a:pt x="0" y="0"/>
                  </a:lnTo>
                  <a:lnTo>
                    <a:pt x="0" y="3683000"/>
                  </a:lnTo>
                  <a:lnTo>
                    <a:pt x="2324100" y="3683000"/>
                  </a:lnTo>
                  <a:lnTo>
                    <a:pt x="2324100" y="0"/>
                  </a:lnTo>
                  <a:close/>
                </a:path>
              </a:pathLst>
            </a:custGeom>
            <a:solidFill>
              <a:srgbClr val="007919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3455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23455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6905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0427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9356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9356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58470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84706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28056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10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63276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77905" y="4982916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0" y="0"/>
                  </a:moveTo>
                  <a:lnTo>
                    <a:pt x="0" y="0"/>
                  </a:lnTo>
                  <a:lnTo>
                    <a:pt x="926129" y="0"/>
                  </a:lnTo>
                  <a:lnTo>
                    <a:pt x="935654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13127" y="4933390"/>
              <a:ext cx="1065530" cy="99060"/>
            </a:xfrm>
            <a:custGeom>
              <a:avLst/>
              <a:gdLst/>
              <a:ahLst/>
              <a:cxnLst/>
              <a:rect l="l" t="t" r="r" b="b"/>
              <a:pathLst>
                <a:path w="1065529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65529" h="99060">
                  <a:moveTo>
                    <a:pt x="1065199" y="49530"/>
                  </a:moveTo>
                  <a:lnTo>
                    <a:pt x="966139" y="0"/>
                  </a:lnTo>
                  <a:lnTo>
                    <a:pt x="990904" y="49530"/>
                  </a:lnTo>
                  <a:lnTo>
                    <a:pt x="966139" y="99060"/>
                  </a:lnTo>
                  <a:lnTo>
                    <a:pt x="10651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761596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761595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5274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5274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696092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1" y="0"/>
                  </a:lnTo>
                  <a:lnTo>
                    <a:pt x="994356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31317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807534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807533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398680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398680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742030" y="4982916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>
                  <a:moveTo>
                    <a:pt x="0" y="0"/>
                  </a:moveTo>
                  <a:lnTo>
                    <a:pt x="0" y="0"/>
                  </a:lnTo>
                  <a:lnTo>
                    <a:pt x="984832" y="0"/>
                  </a:lnTo>
                  <a:lnTo>
                    <a:pt x="99435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677258" y="4933390"/>
              <a:ext cx="1123950" cy="99060"/>
            </a:xfrm>
            <a:custGeom>
              <a:avLst/>
              <a:gdLst/>
              <a:ahLst/>
              <a:cxnLst/>
              <a:rect l="l" t="t" r="r" b="b"/>
              <a:pathLst>
                <a:path w="112395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123950" h="99060">
                  <a:moveTo>
                    <a:pt x="1123899" y="49530"/>
                  </a:moveTo>
                  <a:lnTo>
                    <a:pt x="1024839" y="0"/>
                  </a:lnTo>
                  <a:lnTo>
                    <a:pt x="1049604" y="49530"/>
                  </a:lnTo>
                  <a:lnTo>
                    <a:pt x="1024839" y="99060"/>
                  </a:lnTo>
                  <a:lnTo>
                    <a:pt x="1123899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405421" y="4984316"/>
              <a:ext cx="922655" cy="6350"/>
            </a:xfrm>
            <a:custGeom>
              <a:avLst/>
              <a:gdLst/>
              <a:ahLst/>
              <a:cxnLst/>
              <a:rect l="l" t="t" r="r" b="b"/>
              <a:pathLst>
                <a:path w="922654" h="6350">
                  <a:moveTo>
                    <a:pt x="0" y="6230"/>
                  </a:moveTo>
                  <a:lnTo>
                    <a:pt x="9524" y="6166"/>
                  </a:lnTo>
                  <a:lnTo>
                    <a:pt x="912592" y="64"/>
                  </a:lnTo>
                  <a:lnTo>
                    <a:pt x="922117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40647" y="4935029"/>
              <a:ext cx="1052195" cy="105410"/>
            </a:xfrm>
            <a:custGeom>
              <a:avLst/>
              <a:gdLst/>
              <a:ahLst/>
              <a:cxnLst/>
              <a:rect l="l" t="t" r="r" b="b"/>
              <a:pathLst>
                <a:path w="1052195" h="105410">
                  <a:moveTo>
                    <a:pt x="99390" y="104825"/>
                  </a:moveTo>
                  <a:lnTo>
                    <a:pt x="74295" y="55460"/>
                  </a:lnTo>
                  <a:lnTo>
                    <a:pt x="98729" y="5765"/>
                  </a:lnTo>
                  <a:lnTo>
                    <a:pt x="0" y="55956"/>
                  </a:lnTo>
                  <a:lnTo>
                    <a:pt x="99390" y="104825"/>
                  </a:lnTo>
                  <a:close/>
                </a:path>
                <a:path w="1052195" h="105410">
                  <a:moveTo>
                    <a:pt x="1051648" y="48856"/>
                  </a:moveTo>
                  <a:lnTo>
                    <a:pt x="952258" y="0"/>
                  </a:lnTo>
                  <a:lnTo>
                    <a:pt x="977366" y="49352"/>
                  </a:lnTo>
                  <a:lnTo>
                    <a:pt x="952931" y="99047"/>
                  </a:lnTo>
                  <a:lnTo>
                    <a:pt x="1051648" y="48856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6910" y="4982916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0" y="0"/>
                  </a:lnTo>
                  <a:lnTo>
                    <a:pt x="935160" y="0"/>
                  </a:lnTo>
                  <a:lnTo>
                    <a:pt x="944685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272138" y="4933390"/>
              <a:ext cx="1074420" cy="99060"/>
            </a:xfrm>
            <a:custGeom>
              <a:avLst/>
              <a:gdLst/>
              <a:ahLst/>
              <a:cxnLst/>
              <a:rect l="l" t="t" r="r" b="b"/>
              <a:pathLst>
                <a:path w="1074420" h="99060">
                  <a:moveTo>
                    <a:pt x="99060" y="0"/>
                  </a:moveTo>
                  <a:lnTo>
                    <a:pt x="0" y="49530"/>
                  </a:lnTo>
                  <a:lnTo>
                    <a:pt x="99060" y="99060"/>
                  </a:lnTo>
                  <a:lnTo>
                    <a:pt x="74295" y="49530"/>
                  </a:lnTo>
                  <a:lnTo>
                    <a:pt x="99060" y="0"/>
                  </a:lnTo>
                  <a:close/>
                </a:path>
                <a:path w="1074420" h="99060">
                  <a:moveTo>
                    <a:pt x="1074216" y="49530"/>
                  </a:moveTo>
                  <a:lnTo>
                    <a:pt x="975156" y="0"/>
                  </a:lnTo>
                  <a:lnTo>
                    <a:pt x="999921" y="49530"/>
                  </a:lnTo>
                  <a:lnTo>
                    <a:pt x="975156" y="99060"/>
                  </a:lnTo>
                  <a:lnTo>
                    <a:pt x="1074216" y="4953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282" y="6296050"/>
              <a:ext cx="10980235" cy="175381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354987" y="381159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4"/>
                  </a:lnTo>
                  <a:lnTo>
                    <a:pt x="12802" y="196130"/>
                  </a:lnTo>
                  <a:lnTo>
                    <a:pt x="38407" y="231583"/>
                  </a:lnTo>
                  <a:lnTo>
                    <a:pt x="73860" y="257188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8"/>
                  </a:lnTo>
                  <a:lnTo>
                    <a:pt x="231583" y="231583"/>
                  </a:lnTo>
                  <a:lnTo>
                    <a:pt x="257188" y="196130"/>
                  </a:lnTo>
                  <a:lnTo>
                    <a:pt x="269990" y="155904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54987" y="3811600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155904" y="0"/>
                  </a:moveTo>
                  <a:lnTo>
                    <a:pt x="114086" y="0"/>
                  </a:lnTo>
                  <a:lnTo>
                    <a:pt x="73860" y="12802"/>
                  </a:lnTo>
                  <a:lnTo>
                    <a:pt x="38407" y="38407"/>
                  </a:lnTo>
                  <a:lnTo>
                    <a:pt x="12802" y="73860"/>
                  </a:lnTo>
                  <a:lnTo>
                    <a:pt x="0" y="114086"/>
                  </a:lnTo>
                  <a:lnTo>
                    <a:pt x="0" y="155903"/>
                  </a:lnTo>
                  <a:lnTo>
                    <a:pt x="12802" y="196129"/>
                  </a:lnTo>
                  <a:lnTo>
                    <a:pt x="38407" y="231582"/>
                  </a:lnTo>
                  <a:lnTo>
                    <a:pt x="73860" y="257187"/>
                  </a:lnTo>
                  <a:lnTo>
                    <a:pt x="114086" y="269990"/>
                  </a:lnTo>
                  <a:lnTo>
                    <a:pt x="155904" y="269990"/>
                  </a:lnTo>
                  <a:lnTo>
                    <a:pt x="196130" y="257187"/>
                  </a:lnTo>
                  <a:lnTo>
                    <a:pt x="231583" y="231582"/>
                  </a:lnTo>
                  <a:lnTo>
                    <a:pt x="257188" y="196129"/>
                  </a:lnTo>
                  <a:lnTo>
                    <a:pt x="269990" y="155903"/>
                  </a:lnTo>
                  <a:lnTo>
                    <a:pt x="269990" y="114086"/>
                  </a:lnTo>
                  <a:lnTo>
                    <a:pt x="257188" y="73860"/>
                  </a:lnTo>
                  <a:lnTo>
                    <a:pt x="231583" y="38407"/>
                  </a:lnTo>
                  <a:lnTo>
                    <a:pt x="196130" y="12802"/>
                  </a:lnTo>
                  <a:lnTo>
                    <a:pt x="155904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38900" y="8847573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09">
                  <a:moveTo>
                    <a:pt x="231582" y="38407"/>
                  </a:moveTo>
                  <a:lnTo>
                    <a:pt x="257187" y="73860"/>
                  </a:lnTo>
                  <a:lnTo>
                    <a:pt x="269990" y="114086"/>
                  </a:lnTo>
                  <a:lnTo>
                    <a:pt x="269990" y="155903"/>
                  </a:lnTo>
                  <a:lnTo>
                    <a:pt x="257187" y="196129"/>
                  </a:lnTo>
                  <a:lnTo>
                    <a:pt x="231582" y="231582"/>
                  </a:lnTo>
                  <a:lnTo>
                    <a:pt x="196129" y="257187"/>
                  </a:lnTo>
                  <a:lnTo>
                    <a:pt x="155903" y="269990"/>
                  </a:lnTo>
                  <a:lnTo>
                    <a:pt x="114086" y="269990"/>
                  </a:lnTo>
                  <a:lnTo>
                    <a:pt x="73860" y="257187"/>
                  </a:lnTo>
                  <a:lnTo>
                    <a:pt x="38407" y="231582"/>
                  </a:lnTo>
                  <a:lnTo>
                    <a:pt x="12802" y="196129"/>
                  </a:lnTo>
                  <a:lnTo>
                    <a:pt x="0" y="155903"/>
                  </a:lnTo>
                  <a:lnTo>
                    <a:pt x="0" y="114086"/>
                  </a:lnTo>
                  <a:lnTo>
                    <a:pt x="12802" y="73860"/>
                  </a:lnTo>
                  <a:lnTo>
                    <a:pt x="38407" y="38407"/>
                  </a:lnTo>
                  <a:lnTo>
                    <a:pt x="73860" y="12802"/>
                  </a:lnTo>
                  <a:lnTo>
                    <a:pt x="114086" y="0"/>
                  </a:lnTo>
                  <a:lnTo>
                    <a:pt x="155903" y="0"/>
                  </a:lnTo>
                  <a:lnTo>
                    <a:pt x="196129" y="12802"/>
                  </a:lnTo>
                  <a:lnTo>
                    <a:pt x="231582" y="38407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62076" y="485583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62075" y="48558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04940" y="4984355"/>
              <a:ext cx="886460" cy="6350"/>
            </a:xfrm>
            <a:custGeom>
              <a:avLst/>
              <a:gdLst/>
              <a:ahLst/>
              <a:cxnLst/>
              <a:rect l="l" t="t" r="r" b="b"/>
              <a:pathLst>
                <a:path w="886459" h="6350">
                  <a:moveTo>
                    <a:pt x="0" y="0"/>
                  </a:moveTo>
                  <a:lnTo>
                    <a:pt x="9524" y="66"/>
                  </a:lnTo>
                  <a:lnTo>
                    <a:pt x="876469" y="6086"/>
                  </a:lnTo>
                  <a:lnTo>
                    <a:pt x="885993" y="6152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40167" y="4935067"/>
              <a:ext cx="1016000" cy="104775"/>
            </a:xfrm>
            <a:custGeom>
              <a:avLst/>
              <a:gdLst/>
              <a:ahLst/>
              <a:cxnLst/>
              <a:rect l="l" t="t" r="r" b="b"/>
              <a:pathLst>
                <a:path w="1016000" h="104775">
                  <a:moveTo>
                    <a:pt x="99402" y="0"/>
                  </a:moveTo>
                  <a:lnTo>
                    <a:pt x="0" y="48844"/>
                  </a:lnTo>
                  <a:lnTo>
                    <a:pt x="98717" y="99060"/>
                  </a:lnTo>
                  <a:lnTo>
                    <a:pt x="74295" y="49364"/>
                  </a:lnTo>
                  <a:lnTo>
                    <a:pt x="99402" y="0"/>
                  </a:lnTo>
                  <a:close/>
                </a:path>
                <a:path w="1016000" h="104775">
                  <a:moveTo>
                    <a:pt x="1015530" y="55892"/>
                  </a:moveTo>
                  <a:lnTo>
                    <a:pt x="916813" y="5676"/>
                  </a:lnTo>
                  <a:lnTo>
                    <a:pt x="941235" y="55384"/>
                  </a:lnTo>
                  <a:lnTo>
                    <a:pt x="916127" y="104736"/>
                  </a:lnTo>
                  <a:lnTo>
                    <a:pt x="1015530" y="55892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61813" y="6579393"/>
              <a:ext cx="0" cy="1113790"/>
            </a:xfrm>
            <a:custGeom>
              <a:avLst/>
              <a:gdLst/>
              <a:ahLst/>
              <a:cxnLst/>
              <a:rect l="l" t="t" r="r" b="b"/>
              <a:pathLst>
                <a:path h="1113790">
                  <a:moveTo>
                    <a:pt x="0" y="0"/>
                  </a:moveTo>
                  <a:lnTo>
                    <a:pt x="0" y="0"/>
                  </a:lnTo>
                  <a:lnTo>
                    <a:pt x="0" y="1103788"/>
                  </a:lnTo>
                  <a:lnTo>
                    <a:pt x="0" y="111331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12283" y="765841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99059" y="0"/>
                  </a:moveTo>
                  <a:lnTo>
                    <a:pt x="49529" y="24765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65569" y="3972643"/>
              <a:ext cx="5186045" cy="972185"/>
            </a:xfrm>
            <a:custGeom>
              <a:avLst/>
              <a:gdLst/>
              <a:ahLst/>
              <a:cxnLst/>
              <a:rect l="l" t="t" r="r" b="b"/>
              <a:pathLst>
                <a:path w="5186045" h="972185">
                  <a:moveTo>
                    <a:pt x="5185462" y="0"/>
                  </a:moveTo>
                  <a:lnTo>
                    <a:pt x="9368" y="970319"/>
                  </a:lnTo>
                  <a:lnTo>
                    <a:pt x="0" y="97207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01907" y="4889720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80" h="97789">
                  <a:moveTo>
                    <a:pt x="88238" y="0"/>
                  </a:moveTo>
                  <a:lnTo>
                    <a:pt x="0" y="66932"/>
                  </a:lnTo>
                  <a:lnTo>
                    <a:pt x="106489" y="97363"/>
                  </a:lnTo>
                  <a:lnTo>
                    <a:pt x="73023" y="53244"/>
                  </a:lnTo>
                  <a:lnTo>
                    <a:pt x="88238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28733" y="3972961"/>
              <a:ext cx="5111750" cy="971550"/>
            </a:xfrm>
            <a:custGeom>
              <a:avLst/>
              <a:gdLst/>
              <a:ahLst/>
              <a:cxnLst/>
              <a:rect l="l" t="t" r="r" b="b"/>
              <a:pathLst>
                <a:path w="5111750" h="971550">
                  <a:moveTo>
                    <a:pt x="0" y="0"/>
                  </a:moveTo>
                  <a:lnTo>
                    <a:pt x="5101868" y="969471"/>
                  </a:lnTo>
                  <a:lnTo>
                    <a:pt x="5111231" y="971251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697032" y="4889151"/>
              <a:ext cx="106680" cy="97790"/>
            </a:xfrm>
            <a:custGeom>
              <a:avLst/>
              <a:gdLst/>
              <a:ahLst/>
              <a:cxnLst/>
              <a:rect l="l" t="t" r="r" b="b"/>
              <a:pathLst>
                <a:path w="106679" h="97789">
                  <a:moveTo>
                    <a:pt x="18491" y="0"/>
                  </a:moveTo>
                  <a:lnTo>
                    <a:pt x="33576" y="53282"/>
                  </a:lnTo>
                  <a:lnTo>
                    <a:pt x="0" y="97318"/>
                  </a:lnTo>
                  <a:lnTo>
                    <a:pt x="106564" y="67151"/>
                  </a:lnTo>
                  <a:lnTo>
                    <a:pt x="1849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76007" y="7927642"/>
              <a:ext cx="5128260" cy="1015365"/>
            </a:xfrm>
            <a:custGeom>
              <a:avLst/>
              <a:gdLst/>
              <a:ahLst/>
              <a:cxnLst/>
              <a:rect l="l" t="t" r="r" b="b"/>
              <a:pathLst>
                <a:path w="5128259" h="1015365">
                  <a:moveTo>
                    <a:pt x="5127795" y="0"/>
                  </a:moveTo>
                  <a:lnTo>
                    <a:pt x="9351" y="1013072"/>
                  </a:lnTo>
                  <a:lnTo>
                    <a:pt x="0" y="1014923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612469" y="8887321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5" h="97790">
                  <a:moveTo>
                    <a:pt x="87560" y="0"/>
                  </a:moveTo>
                  <a:lnTo>
                    <a:pt x="0" y="67819"/>
                  </a:lnTo>
                  <a:lnTo>
                    <a:pt x="106791" y="97175"/>
                  </a:lnTo>
                  <a:lnTo>
                    <a:pt x="72881" y="53395"/>
                  </a:lnTo>
                  <a:lnTo>
                    <a:pt x="875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01677" y="7927435"/>
              <a:ext cx="5170170" cy="1016000"/>
            </a:xfrm>
            <a:custGeom>
              <a:avLst/>
              <a:gdLst/>
              <a:ahLst/>
              <a:cxnLst/>
              <a:rect l="l" t="t" r="r" b="b"/>
              <a:pathLst>
                <a:path w="5170170" h="1016000">
                  <a:moveTo>
                    <a:pt x="0" y="0"/>
                  </a:moveTo>
                  <a:lnTo>
                    <a:pt x="5160558" y="1013562"/>
                  </a:lnTo>
                  <a:lnTo>
                    <a:pt x="5169912" y="1015401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28397" y="8887626"/>
              <a:ext cx="107314" cy="97790"/>
            </a:xfrm>
            <a:custGeom>
              <a:avLst/>
              <a:gdLst/>
              <a:ahLst/>
              <a:cxnLst/>
              <a:rect l="l" t="t" r="r" b="b"/>
              <a:pathLst>
                <a:path w="107314" h="97790">
                  <a:moveTo>
                    <a:pt x="19089" y="0"/>
                  </a:moveTo>
                  <a:lnTo>
                    <a:pt x="33845" y="53374"/>
                  </a:lnTo>
                  <a:lnTo>
                    <a:pt x="0" y="97203"/>
                  </a:lnTo>
                  <a:lnTo>
                    <a:pt x="106748" y="67691"/>
                  </a:lnTo>
                  <a:lnTo>
                    <a:pt x="1908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6568" y="3862528"/>
              <a:ext cx="6160770" cy="5285105"/>
            </a:xfrm>
            <a:custGeom>
              <a:avLst/>
              <a:gdLst/>
              <a:ahLst/>
              <a:cxnLst/>
              <a:rect l="l" t="t" r="r" b="b"/>
              <a:pathLst>
                <a:path w="6160770" h="5285105">
                  <a:moveTo>
                    <a:pt x="6160684" y="5240831"/>
                  </a:moveTo>
                  <a:lnTo>
                    <a:pt x="6108308" y="5239173"/>
                  </a:lnTo>
                  <a:lnTo>
                    <a:pt x="6050746" y="5238117"/>
                  </a:lnTo>
                  <a:lnTo>
                    <a:pt x="5988198" y="5237621"/>
                  </a:lnTo>
                  <a:lnTo>
                    <a:pt x="5955118" y="5237569"/>
                  </a:lnTo>
                  <a:lnTo>
                    <a:pt x="5920867" y="5237642"/>
                  </a:lnTo>
                  <a:lnTo>
                    <a:pt x="5848953" y="5238140"/>
                  </a:lnTo>
                  <a:lnTo>
                    <a:pt x="5772659" y="5239072"/>
                  </a:lnTo>
                  <a:lnTo>
                    <a:pt x="5732933" y="5239688"/>
                  </a:lnTo>
                  <a:lnTo>
                    <a:pt x="5692187" y="5240396"/>
                  </a:lnTo>
                  <a:lnTo>
                    <a:pt x="5650446" y="5241193"/>
                  </a:lnTo>
                  <a:lnTo>
                    <a:pt x="5607737" y="5242071"/>
                  </a:lnTo>
                  <a:lnTo>
                    <a:pt x="5564083" y="5243027"/>
                  </a:lnTo>
                  <a:lnTo>
                    <a:pt x="5519512" y="5244055"/>
                  </a:lnTo>
                  <a:lnTo>
                    <a:pt x="5474046" y="5245150"/>
                  </a:lnTo>
                  <a:lnTo>
                    <a:pt x="5427712" y="5246306"/>
                  </a:lnTo>
                  <a:lnTo>
                    <a:pt x="5380536" y="5247518"/>
                  </a:lnTo>
                  <a:lnTo>
                    <a:pt x="5332541" y="5248781"/>
                  </a:lnTo>
                  <a:lnTo>
                    <a:pt x="5283754" y="5250091"/>
                  </a:lnTo>
                  <a:lnTo>
                    <a:pt x="5234199" y="5251440"/>
                  </a:lnTo>
                  <a:lnTo>
                    <a:pt x="5183902" y="5252825"/>
                  </a:lnTo>
                  <a:lnTo>
                    <a:pt x="5132888" y="5254240"/>
                  </a:lnTo>
                  <a:lnTo>
                    <a:pt x="5081182" y="5255680"/>
                  </a:lnTo>
                  <a:lnTo>
                    <a:pt x="5028809" y="5257140"/>
                  </a:lnTo>
                  <a:lnTo>
                    <a:pt x="4975795" y="5258614"/>
                  </a:lnTo>
                  <a:lnTo>
                    <a:pt x="4922165" y="5260097"/>
                  </a:lnTo>
                  <a:lnTo>
                    <a:pt x="4867944" y="5261585"/>
                  </a:lnTo>
                  <a:lnTo>
                    <a:pt x="4813157" y="5263070"/>
                  </a:lnTo>
                  <a:lnTo>
                    <a:pt x="4757829" y="5264550"/>
                  </a:lnTo>
                  <a:lnTo>
                    <a:pt x="4701986" y="5266017"/>
                  </a:lnTo>
                  <a:lnTo>
                    <a:pt x="4645652" y="5267468"/>
                  </a:lnTo>
                  <a:lnTo>
                    <a:pt x="4588854" y="5268896"/>
                  </a:lnTo>
                  <a:lnTo>
                    <a:pt x="4531616" y="5270297"/>
                  </a:lnTo>
                  <a:lnTo>
                    <a:pt x="4473963" y="5271666"/>
                  </a:lnTo>
                  <a:lnTo>
                    <a:pt x="4415921" y="5272996"/>
                  </a:lnTo>
                  <a:lnTo>
                    <a:pt x="4357514" y="5274283"/>
                  </a:lnTo>
                  <a:lnTo>
                    <a:pt x="4298769" y="5275522"/>
                  </a:lnTo>
                  <a:lnTo>
                    <a:pt x="4239710" y="5276708"/>
                  </a:lnTo>
                  <a:lnTo>
                    <a:pt x="4180362" y="5277834"/>
                  </a:lnTo>
                  <a:lnTo>
                    <a:pt x="4120751" y="5278896"/>
                  </a:lnTo>
                  <a:lnTo>
                    <a:pt x="4060901" y="5279889"/>
                  </a:lnTo>
                  <a:lnTo>
                    <a:pt x="4000839" y="5280808"/>
                  </a:lnTo>
                  <a:lnTo>
                    <a:pt x="3940589" y="5281647"/>
                  </a:lnTo>
                  <a:lnTo>
                    <a:pt x="3880176" y="5282400"/>
                  </a:lnTo>
                  <a:lnTo>
                    <a:pt x="3819626" y="5283064"/>
                  </a:lnTo>
                  <a:lnTo>
                    <a:pt x="3758964" y="5283632"/>
                  </a:lnTo>
                  <a:lnTo>
                    <a:pt x="3698215" y="5284099"/>
                  </a:lnTo>
                  <a:lnTo>
                    <a:pt x="3637404" y="5284461"/>
                  </a:lnTo>
                  <a:lnTo>
                    <a:pt x="3576556" y="5284711"/>
                  </a:lnTo>
                  <a:lnTo>
                    <a:pt x="3515697" y="5284845"/>
                  </a:lnTo>
                  <a:lnTo>
                    <a:pt x="3454852" y="5284857"/>
                  </a:lnTo>
                  <a:lnTo>
                    <a:pt x="3394046" y="5284743"/>
                  </a:lnTo>
                  <a:lnTo>
                    <a:pt x="3333304" y="5284496"/>
                  </a:lnTo>
                  <a:lnTo>
                    <a:pt x="3272652" y="5284112"/>
                  </a:lnTo>
                  <a:lnTo>
                    <a:pt x="3212115" y="5283586"/>
                  </a:lnTo>
                  <a:lnTo>
                    <a:pt x="3151717" y="5282912"/>
                  </a:lnTo>
                  <a:lnTo>
                    <a:pt x="3091484" y="5282084"/>
                  </a:lnTo>
                  <a:lnTo>
                    <a:pt x="3031442" y="5281099"/>
                  </a:lnTo>
                  <a:lnTo>
                    <a:pt x="2971615" y="5279950"/>
                  </a:lnTo>
                  <a:lnTo>
                    <a:pt x="2912028" y="5278632"/>
                  </a:lnTo>
                  <a:lnTo>
                    <a:pt x="2852708" y="5277141"/>
                  </a:lnTo>
                  <a:lnTo>
                    <a:pt x="2793679" y="5275470"/>
                  </a:lnTo>
                  <a:lnTo>
                    <a:pt x="2734966" y="5273615"/>
                  </a:lnTo>
                  <a:lnTo>
                    <a:pt x="2676594" y="5271570"/>
                  </a:lnTo>
                  <a:lnTo>
                    <a:pt x="2618589" y="5269331"/>
                  </a:lnTo>
                  <a:lnTo>
                    <a:pt x="2560976" y="5266891"/>
                  </a:lnTo>
                  <a:lnTo>
                    <a:pt x="2503781" y="5264246"/>
                  </a:lnTo>
                  <a:lnTo>
                    <a:pt x="2447027" y="5261390"/>
                  </a:lnTo>
                  <a:lnTo>
                    <a:pt x="2390741" y="5258319"/>
                  </a:lnTo>
                  <a:lnTo>
                    <a:pt x="2334948" y="5255027"/>
                  </a:lnTo>
                  <a:lnTo>
                    <a:pt x="2279672" y="5251508"/>
                  </a:lnTo>
                  <a:lnTo>
                    <a:pt x="2224940" y="5247758"/>
                  </a:lnTo>
                  <a:lnTo>
                    <a:pt x="2170776" y="5243771"/>
                  </a:lnTo>
                  <a:lnTo>
                    <a:pt x="2117206" y="5239542"/>
                  </a:lnTo>
                  <a:lnTo>
                    <a:pt x="2064254" y="5235066"/>
                  </a:lnTo>
                  <a:lnTo>
                    <a:pt x="2011946" y="5230338"/>
                  </a:lnTo>
                  <a:lnTo>
                    <a:pt x="1960308" y="5225352"/>
                  </a:lnTo>
                  <a:lnTo>
                    <a:pt x="1909363" y="5220103"/>
                  </a:lnTo>
                  <a:lnTo>
                    <a:pt x="1859138" y="5214586"/>
                  </a:lnTo>
                  <a:lnTo>
                    <a:pt x="1809658" y="5208796"/>
                  </a:lnTo>
                  <a:lnTo>
                    <a:pt x="1760948" y="5202727"/>
                  </a:lnTo>
                  <a:lnTo>
                    <a:pt x="1713033" y="5196374"/>
                  </a:lnTo>
                  <a:lnTo>
                    <a:pt x="1665939" y="5189733"/>
                  </a:lnTo>
                  <a:lnTo>
                    <a:pt x="1619690" y="5182797"/>
                  </a:lnTo>
                  <a:lnTo>
                    <a:pt x="1574312" y="5175561"/>
                  </a:lnTo>
                  <a:lnTo>
                    <a:pt x="1529829" y="5168021"/>
                  </a:lnTo>
                  <a:lnTo>
                    <a:pt x="1486268" y="5160171"/>
                  </a:lnTo>
                  <a:lnTo>
                    <a:pt x="1443653" y="5152006"/>
                  </a:lnTo>
                  <a:lnTo>
                    <a:pt x="1402010" y="5143520"/>
                  </a:lnTo>
                  <a:lnTo>
                    <a:pt x="1361364" y="5134709"/>
                  </a:lnTo>
                  <a:lnTo>
                    <a:pt x="1321740" y="5125567"/>
                  </a:lnTo>
                  <a:lnTo>
                    <a:pt x="1283162" y="5116088"/>
                  </a:lnTo>
                  <a:lnTo>
                    <a:pt x="1245657" y="5106269"/>
                  </a:lnTo>
                  <a:lnTo>
                    <a:pt x="1173966" y="5085584"/>
                  </a:lnTo>
                  <a:lnTo>
                    <a:pt x="1106866" y="5063472"/>
                  </a:lnTo>
                  <a:lnTo>
                    <a:pt x="1044560" y="5039890"/>
                  </a:lnTo>
                  <a:lnTo>
                    <a:pt x="993182" y="5018064"/>
                  </a:lnTo>
                  <a:lnTo>
                    <a:pt x="943500" y="4995086"/>
                  </a:lnTo>
                  <a:lnTo>
                    <a:pt x="895486" y="4970983"/>
                  </a:lnTo>
                  <a:lnTo>
                    <a:pt x="849112" y="4945787"/>
                  </a:lnTo>
                  <a:lnTo>
                    <a:pt x="804349" y="4919525"/>
                  </a:lnTo>
                  <a:lnTo>
                    <a:pt x="761170" y="4892228"/>
                  </a:lnTo>
                  <a:lnTo>
                    <a:pt x="719546" y="4863925"/>
                  </a:lnTo>
                  <a:lnTo>
                    <a:pt x="679449" y="4834646"/>
                  </a:lnTo>
                  <a:lnTo>
                    <a:pt x="640852" y="4804421"/>
                  </a:lnTo>
                  <a:lnTo>
                    <a:pt x="603725" y="4773278"/>
                  </a:lnTo>
                  <a:lnTo>
                    <a:pt x="568042" y="4741248"/>
                  </a:lnTo>
                  <a:lnTo>
                    <a:pt x="533774" y="4708359"/>
                  </a:lnTo>
                  <a:lnTo>
                    <a:pt x="500892" y="4674643"/>
                  </a:lnTo>
                  <a:lnTo>
                    <a:pt x="469369" y="4640127"/>
                  </a:lnTo>
                  <a:lnTo>
                    <a:pt x="439177" y="4604842"/>
                  </a:lnTo>
                  <a:lnTo>
                    <a:pt x="410287" y="4568817"/>
                  </a:lnTo>
                  <a:lnTo>
                    <a:pt x="382671" y="4532082"/>
                  </a:lnTo>
                  <a:lnTo>
                    <a:pt x="356302" y="4494666"/>
                  </a:lnTo>
                  <a:lnTo>
                    <a:pt x="331151" y="4456600"/>
                  </a:lnTo>
                  <a:lnTo>
                    <a:pt x="307190" y="4417911"/>
                  </a:lnTo>
                  <a:lnTo>
                    <a:pt x="284392" y="4378631"/>
                  </a:lnTo>
                  <a:lnTo>
                    <a:pt x="262727" y="4338788"/>
                  </a:lnTo>
                  <a:lnTo>
                    <a:pt x="242167" y="4298412"/>
                  </a:lnTo>
                  <a:lnTo>
                    <a:pt x="222686" y="4257532"/>
                  </a:lnTo>
                  <a:lnTo>
                    <a:pt x="204254" y="4216179"/>
                  </a:lnTo>
                  <a:lnTo>
                    <a:pt x="186844" y="4174382"/>
                  </a:lnTo>
                  <a:lnTo>
                    <a:pt x="170427" y="4132169"/>
                  </a:lnTo>
                  <a:lnTo>
                    <a:pt x="154975" y="4089572"/>
                  </a:lnTo>
                  <a:lnTo>
                    <a:pt x="140461" y="4046619"/>
                  </a:lnTo>
                  <a:lnTo>
                    <a:pt x="126856" y="4003339"/>
                  </a:lnTo>
                  <a:lnTo>
                    <a:pt x="114132" y="3959764"/>
                  </a:lnTo>
                  <a:lnTo>
                    <a:pt x="102260" y="3915921"/>
                  </a:lnTo>
                  <a:lnTo>
                    <a:pt x="91214" y="3871841"/>
                  </a:lnTo>
                  <a:lnTo>
                    <a:pt x="80964" y="3827552"/>
                  </a:lnTo>
                  <a:lnTo>
                    <a:pt x="71483" y="3783086"/>
                  </a:lnTo>
                  <a:lnTo>
                    <a:pt x="62742" y="3738471"/>
                  </a:lnTo>
                  <a:lnTo>
                    <a:pt x="54714" y="3693736"/>
                  </a:lnTo>
                  <a:lnTo>
                    <a:pt x="47370" y="3648912"/>
                  </a:lnTo>
                  <a:lnTo>
                    <a:pt x="40683" y="3604027"/>
                  </a:lnTo>
                  <a:lnTo>
                    <a:pt x="34623" y="3559112"/>
                  </a:lnTo>
                  <a:lnTo>
                    <a:pt x="29164" y="3514196"/>
                  </a:lnTo>
                  <a:lnTo>
                    <a:pt x="24276" y="3469309"/>
                  </a:lnTo>
                  <a:lnTo>
                    <a:pt x="19933" y="3424479"/>
                  </a:lnTo>
                  <a:lnTo>
                    <a:pt x="16105" y="3379737"/>
                  </a:lnTo>
                  <a:lnTo>
                    <a:pt x="12764" y="3335112"/>
                  </a:lnTo>
                  <a:lnTo>
                    <a:pt x="9884" y="3290634"/>
                  </a:lnTo>
                  <a:lnTo>
                    <a:pt x="7434" y="3246332"/>
                  </a:lnTo>
                  <a:lnTo>
                    <a:pt x="5388" y="3202236"/>
                  </a:lnTo>
                  <a:lnTo>
                    <a:pt x="3717" y="3158376"/>
                  </a:lnTo>
                  <a:lnTo>
                    <a:pt x="2394" y="3114780"/>
                  </a:lnTo>
                  <a:lnTo>
                    <a:pt x="1389" y="3071478"/>
                  </a:lnTo>
                  <a:lnTo>
                    <a:pt x="676" y="3028501"/>
                  </a:lnTo>
                  <a:lnTo>
                    <a:pt x="225" y="2985877"/>
                  </a:lnTo>
                  <a:lnTo>
                    <a:pt x="9" y="2943636"/>
                  </a:lnTo>
                  <a:lnTo>
                    <a:pt x="0" y="2901808"/>
                  </a:lnTo>
                  <a:lnTo>
                    <a:pt x="169" y="2860422"/>
                  </a:lnTo>
                  <a:lnTo>
                    <a:pt x="488" y="2819508"/>
                  </a:lnTo>
                  <a:lnTo>
                    <a:pt x="930" y="2779095"/>
                  </a:lnTo>
                  <a:lnTo>
                    <a:pt x="1467" y="2739213"/>
                  </a:lnTo>
                  <a:lnTo>
                    <a:pt x="2092" y="2699974"/>
                  </a:lnTo>
                  <a:lnTo>
                    <a:pt x="2854" y="2660169"/>
                  </a:lnTo>
                  <a:lnTo>
                    <a:pt x="3778" y="2619828"/>
                  </a:lnTo>
                  <a:lnTo>
                    <a:pt x="4888" y="2578977"/>
                  </a:lnTo>
                  <a:lnTo>
                    <a:pt x="6208" y="2537648"/>
                  </a:lnTo>
                  <a:lnTo>
                    <a:pt x="7764" y="2495868"/>
                  </a:lnTo>
                  <a:lnTo>
                    <a:pt x="9578" y="2453666"/>
                  </a:lnTo>
                  <a:lnTo>
                    <a:pt x="11676" y="2411071"/>
                  </a:lnTo>
                  <a:lnTo>
                    <a:pt x="14083" y="2368112"/>
                  </a:lnTo>
                  <a:lnTo>
                    <a:pt x="16822" y="2324817"/>
                  </a:lnTo>
                  <a:lnTo>
                    <a:pt x="19917" y="2281216"/>
                  </a:lnTo>
                  <a:lnTo>
                    <a:pt x="23394" y="2237337"/>
                  </a:lnTo>
                  <a:lnTo>
                    <a:pt x="27277" y="2193208"/>
                  </a:lnTo>
                  <a:lnTo>
                    <a:pt x="31589" y="2148860"/>
                  </a:lnTo>
                  <a:lnTo>
                    <a:pt x="36356" y="2104319"/>
                  </a:lnTo>
                  <a:lnTo>
                    <a:pt x="41602" y="2059616"/>
                  </a:lnTo>
                  <a:lnTo>
                    <a:pt x="47351" y="2014780"/>
                  </a:lnTo>
                  <a:lnTo>
                    <a:pt x="53628" y="1969837"/>
                  </a:lnTo>
                  <a:lnTo>
                    <a:pt x="60457" y="1924819"/>
                  </a:lnTo>
                  <a:lnTo>
                    <a:pt x="67862" y="1879753"/>
                  </a:lnTo>
                  <a:lnTo>
                    <a:pt x="75868" y="1834668"/>
                  </a:lnTo>
                  <a:lnTo>
                    <a:pt x="84499" y="1789593"/>
                  </a:lnTo>
                  <a:lnTo>
                    <a:pt x="93780" y="1744557"/>
                  </a:lnTo>
                  <a:lnTo>
                    <a:pt x="103735" y="1699588"/>
                  </a:lnTo>
                  <a:lnTo>
                    <a:pt x="114388" y="1654716"/>
                  </a:lnTo>
                  <a:lnTo>
                    <a:pt x="125764" y="1609969"/>
                  </a:lnTo>
                  <a:lnTo>
                    <a:pt x="137887" y="1565375"/>
                  </a:lnTo>
                  <a:lnTo>
                    <a:pt x="150782" y="1520965"/>
                  </a:lnTo>
                  <a:lnTo>
                    <a:pt x="164473" y="1476766"/>
                  </a:lnTo>
                  <a:lnTo>
                    <a:pt x="178984" y="1432807"/>
                  </a:lnTo>
                  <a:lnTo>
                    <a:pt x="194340" y="1389117"/>
                  </a:lnTo>
                  <a:lnTo>
                    <a:pt x="210566" y="1345725"/>
                  </a:lnTo>
                  <a:lnTo>
                    <a:pt x="227684" y="1302660"/>
                  </a:lnTo>
                  <a:lnTo>
                    <a:pt x="245721" y="1259950"/>
                  </a:lnTo>
                  <a:lnTo>
                    <a:pt x="264700" y="1217624"/>
                  </a:lnTo>
                  <a:lnTo>
                    <a:pt x="284646" y="1175711"/>
                  </a:lnTo>
                  <a:lnTo>
                    <a:pt x="305583" y="1134240"/>
                  </a:lnTo>
                  <a:lnTo>
                    <a:pt x="327536" y="1093240"/>
                  </a:lnTo>
                  <a:lnTo>
                    <a:pt x="350528" y="1052739"/>
                  </a:lnTo>
                  <a:lnTo>
                    <a:pt x="374585" y="1012766"/>
                  </a:lnTo>
                  <a:lnTo>
                    <a:pt x="399731" y="973350"/>
                  </a:lnTo>
                  <a:lnTo>
                    <a:pt x="425990" y="934520"/>
                  </a:lnTo>
                  <a:lnTo>
                    <a:pt x="453386" y="896304"/>
                  </a:lnTo>
                  <a:lnTo>
                    <a:pt x="481944" y="858731"/>
                  </a:lnTo>
                  <a:lnTo>
                    <a:pt x="511689" y="821831"/>
                  </a:lnTo>
                  <a:lnTo>
                    <a:pt x="542645" y="785631"/>
                  </a:lnTo>
                  <a:lnTo>
                    <a:pt x="574835" y="750161"/>
                  </a:lnTo>
                  <a:lnTo>
                    <a:pt x="608285" y="715450"/>
                  </a:lnTo>
                  <a:lnTo>
                    <a:pt x="643019" y="681525"/>
                  </a:lnTo>
                  <a:lnTo>
                    <a:pt x="679061" y="648417"/>
                  </a:lnTo>
                  <a:lnTo>
                    <a:pt x="716436" y="616154"/>
                  </a:lnTo>
                  <a:lnTo>
                    <a:pt x="755168" y="584764"/>
                  </a:lnTo>
                  <a:lnTo>
                    <a:pt x="795282" y="554276"/>
                  </a:lnTo>
                  <a:lnTo>
                    <a:pt x="836802" y="524719"/>
                  </a:lnTo>
                  <a:lnTo>
                    <a:pt x="879751" y="496123"/>
                  </a:lnTo>
                  <a:lnTo>
                    <a:pt x="924156" y="468515"/>
                  </a:lnTo>
                  <a:lnTo>
                    <a:pt x="970040" y="441925"/>
                  </a:lnTo>
                  <a:lnTo>
                    <a:pt x="1017427" y="416381"/>
                  </a:lnTo>
                  <a:lnTo>
                    <a:pt x="1066342" y="391912"/>
                  </a:lnTo>
                  <a:lnTo>
                    <a:pt x="1116809" y="368547"/>
                  </a:lnTo>
                  <a:lnTo>
                    <a:pt x="1179674" y="342354"/>
                  </a:lnTo>
                  <a:lnTo>
                    <a:pt x="1247298" y="317516"/>
                  </a:lnTo>
                  <a:lnTo>
                    <a:pt x="1319478" y="293995"/>
                  </a:lnTo>
                  <a:lnTo>
                    <a:pt x="1357213" y="282718"/>
                  </a:lnTo>
                  <a:lnTo>
                    <a:pt x="1396010" y="271756"/>
                  </a:lnTo>
                  <a:lnTo>
                    <a:pt x="1435844" y="261105"/>
                  </a:lnTo>
                  <a:lnTo>
                    <a:pt x="1476690" y="250760"/>
                  </a:lnTo>
                  <a:lnTo>
                    <a:pt x="1518523" y="240718"/>
                  </a:lnTo>
                  <a:lnTo>
                    <a:pt x="1561316" y="230973"/>
                  </a:lnTo>
                  <a:lnTo>
                    <a:pt x="1605044" y="221520"/>
                  </a:lnTo>
                  <a:lnTo>
                    <a:pt x="1649682" y="212356"/>
                  </a:lnTo>
                  <a:lnTo>
                    <a:pt x="1695205" y="203475"/>
                  </a:lnTo>
                  <a:lnTo>
                    <a:pt x="1741587" y="194873"/>
                  </a:lnTo>
                  <a:lnTo>
                    <a:pt x="1788802" y="186546"/>
                  </a:lnTo>
                  <a:lnTo>
                    <a:pt x="1836826" y="178488"/>
                  </a:lnTo>
                  <a:lnTo>
                    <a:pt x="1885632" y="170696"/>
                  </a:lnTo>
                  <a:lnTo>
                    <a:pt x="1935196" y="163164"/>
                  </a:lnTo>
                  <a:lnTo>
                    <a:pt x="1985491" y="155889"/>
                  </a:lnTo>
                  <a:lnTo>
                    <a:pt x="2036493" y="148864"/>
                  </a:lnTo>
                  <a:lnTo>
                    <a:pt x="2088175" y="142087"/>
                  </a:lnTo>
                  <a:lnTo>
                    <a:pt x="2140514" y="135552"/>
                  </a:lnTo>
                  <a:lnTo>
                    <a:pt x="2193482" y="129255"/>
                  </a:lnTo>
                  <a:lnTo>
                    <a:pt x="2247055" y="123190"/>
                  </a:lnTo>
                  <a:lnTo>
                    <a:pt x="2301207" y="117355"/>
                  </a:lnTo>
                  <a:lnTo>
                    <a:pt x="2355912" y="111743"/>
                  </a:lnTo>
                  <a:lnTo>
                    <a:pt x="2411146" y="106351"/>
                  </a:lnTo>
                  <a:lnTo>
                    <a:pt x="2466883" y="101173"/>
                  </a:lnTo>
                  <a:lnTo>
                    <a:pt x="2523098" y="96206"/>
                  </a:lnTo>
                  <a:lnTo>
                    <a:pt x="2579764" y="91444"/>
                  </a:lnTo>
                  <a:lnTo>
                    <a:pt x="2636857" y="86884"/>
                  </a:lnTo>
                  <a:lnTo>
                    <a:pt x="2694350" y="82519"/>
                  </a:lnTo>
                  <a:lnTo>
                    <a:pt x="2752220" y="78347"/>
                  </a:lnTo>
                  <a:lnTo>
                    <a:pt x="2810440" y="74362"/>
                  </a:lnTo>
                  <a:lnTo>
                    <a:pt x="2868984" y="70559"/>
                  </a:lnTo>
                  <a:lnTo>
                    <a:pt x="2927828" y="66935"/>
                  </a:lnTo>
                  <a:lnTo>
                    <a:pt x="2986945" y="63484"/>
                  </a:lnTo>
                  <a:lnTo>
                    <a:pt x="3046312" y="60203"/>
                  </a:lnTo>
                  <a:lnTo>
                    <a:pt x="3105901" y="57085"/>
                  </a:lnTo>
                  <a:lnTo>
                    <a:pt x="3165687" y="54127"/>
                  </a:lnTo>
                  <a:lnTo>
                    <a:pt x="3225646" y="51325"/>
                  </a:lnTo>
                  <a:lnTo>
                    <a:pt x="3285751" y="48673"/>
                  </a:lnTo>
                  <a:lnTo>
                    <a:pt x="3345978" y="46167"/>
                  </a:lnTo>
                  <a:lnTo>
                    <a:pt x="3406300" y="43803"/>
                  </a:lnTo>
                  <a:lnTo>
                    <a:pt x="3466693" y="41575"/>
                  </a:lnTo>
                  <a:lnTo>
                    <a:pt x="3527131" y="39480"/>
                  </a:lnTo>
                  <a:lnTo>
                    <a:pt x="3587588" y="37512"/>
                  </a:lnTo>
                  <a:lnTo>
                    <a:pt x="3648039" y="35667"/>
                  </a:lnTo>
                  <a:lnTo>
                    <a:pt x="3708458" y="33941"/>
                  </a:lnTo>
                  <a:lnTo>
                    <a:pt x="3768821" y="32329"/>
                  </a:lnTo>
                  <a:lnTo>
                    <a:pt x="3829101" y="30826"/>
                  </a:lnTo>
                  <a:lnTo>
                    <a:pt x="3889274" y="29428"/>
                  </a:lnTo>
                  <a:lnTo>
                    <a:pt x="3949314" y="28130"/>
                  </a:lnTo>
                  <a:lnTo>
                    <a:pt x="4009195" y="26928"/>
                  </a:lnTo>
                  <a:lnTo>
                    <a:pt x="4068891" y="25816"/>
                  </a:lnTo>
                  <a:lnTo>
                    <a:pt x="4128379" y="24791"/>
                  </a:lnTo>
                  <a:lnTo>
                    <a:pt x="4187631" y="23848"/>
                  </a:lnTo>
                  <a:lnTo>
                    <a:pt x="4246623" y="22982"/>
                  </a:lnTo>
                  <a:lnTo>
                    <a:pt x="4305329" y="22189"/>
                  </a:lnTo>
                  <a:lnTo>
                    <a:pt x="4363724" y="21464"/>
                  </a:lnTo>
                  <a:lnTo>
                    <a:pt x="4421782" y="20802"/>
                  </a:lnTo>
                  <a:lnTo>
                    <a:pt x="4479478" y="20200"/>
                  </a:lnTo>
                  <a:lnTo>
                    <a:pt x="4536786" y="19651"/>
                  </a:lnTo>
                  <a:lnTo>
                    <a:pt x="4593681" y="19152"/>
                  </a:lnTo>
                  <a:lnTo>
                    <a:pt x="4650138" y="18699"/>
                  </a:lnTo>
                  <a:lnTo>
                    <a:pt x="4706130" y="18286"/>
                  </a:lnTo>
                  <a:lnTo>
                    <a:pt x="4761634" y="17909"/>
                  </a:lnTo>
                  <a:lnTo>
                    <a:pt x="4816622" y="17563"/>
                  </a:lnTo>
                  <a:lnTo>
                    <a:pt x="4871071" y="17244"/>
                  </a:lnTo>
                  <a:lnTo>
                    <a:pt x="4924953" y="16948"/>
                  </a:lnTo>
                  <a:lnTo>
                    <a:pt x="4978245" y="16669"/>
                  </a:lnTo>
                  <a:lnTo>
                    <a:pt x="5030920" y="16403"/>
                  </a:lnTo>
                  <a:lnTo>
                    <a:pt x="5082952" y="16145"/>
                  </a:lnTo>
                  <a:lnTo>
                    <a:pt x="5134318" y="15892"/>
                  </a:lnTo>
                  <a:lnTo>
                    <a:pt x="5184990" y="15638"/>
                  </a:lnTo>
                  <a:lnTo>
                    <a:pt x="5234944" y="15378"/>
                  </a:lnTo>
                  <a:lnTo>
                    <a:pt x="5284155" y="15109"/>
                  </a:lnTo>
                  <a:lnTo>
                    <a:pt x="5332596" y="14825"/>
                  </a:lnTo>
                  <a:lnTo>
                    <a:pt x="5380242" y="14522"/>
                  </a:lnTo>
                  <a:lnTo>
                    <a:pt x="5427068" y="14195"/>
                  </a:lnTo>
                  <a:lnTo>
                    <a:pt x="5473049" y="13840"/>
                  </a:lnTo>
                  <a:lnTo>
                    <a:pt x="5518159" y="13453"/>
                  </a:lnTo>
                  <a:lnTo>
                    <a:pt x="5562372" y="13028"/>
                  </a:lnTo>
                  <a:lnTo>
                    <a:pt x="5605663" y="12561"/>
                  </a:lnTo>
                  <a:lnTo>
                    <a:pt x="5648007" y="12047"/>
                  </a:lnTo>
                  <a:lnTo>
                    <a:pt x="5689378" y="11483"/>
                  </a:lnTo>
                  <a:lnTo>
                    <a:pt x="5729751" y="10862"/>
                  </a:lnTo>
                  <a:lnTo>
                    <a:pt x="5769101" y="10182"/>
                  </a:lnTo>
                  <a:lnTo>
                    <a:pt x="5807401" y="9436"/>
                  </a:lnTo>
                  <a:lnTo>
                    <a:pt x="5880753" y="7732"/>
                  </a:lnTo>
                  <a:lnTo>
                    <a:pt x="5949602" y="5714"/>
                  </a:lnTo>
                  <a:lnTo>
                    <a:pt x="6013747" y="3344"/>
                  </a:lnTo>
                  <a:lnTo>
                    <a:pt x="6072983" y="586"/>
                  </a:lnTo>
                  <a:lnTo>
                    <a:pt x="6082490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71785" y="3815201"/>
              <a:ext cx="102235" cy="99060"/>
            </a:xfrm>
            <a:custGeom>
              <a:avLst/>
              <a:gdLst/>
              <a:ahLst/>
              <a:cxnLst/>
              <a:rect l="l" t="t" r="r" b="b"/>
              <a:pathLst>
                <a:path w="102235" h="99060">
                  <a:moveTo>
                    <a:pt x="0" y="0"/>
                  </a:moveTo>
                  <a:lnTo>
                    <a:pt x="27766" y="47912"/>
                  </a:lnTo>
                  <a:lnTo>
                    <a:pt x="6095" y="98872"/>
                  </a:lnTo>
                  <a:lnTo>
                    <a:pt x="101920" y="4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25702" y="48468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25702" y="48468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25702" y="630081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1813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2283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59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59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943644" y="512538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0" y="0"/>
                  </a:lnTo>
                  <a:lnTo>
                    <a:pt x="0" y="1094757"/>
                  </a:lnTo>
                  <a:lnTo>
                    <a:pt x="0" y="1104282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894115" y="6195377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60">
                  <a:moveTo>
                    <a:pt x="99060" y="0"/>
                  </a:moveTo>
                  <a:lnTo>
                    <a:pt x="49529" y="24764"/>
                  </a:lnTo>
                  <a:lnTo>
                    <a:pt x="0" y="0"/>
                  </a:lnTo>
                  <a:lnTo>
                    <a:pt x="49529" y="9906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03283" y="5000011"/>
              <a:ext cx="5400675" cy="652780"/>
            </a:xfrm>
            <a:custGeom>
              <a:avLst/>
              <a:gdLst/>
              <a:ahLst/>
              <a:cxnLst/>
              <a:rect l="l" t="t" r="r" b="b"/>
              <a:pathLst>
                <a:path w="5400675" h="652779">
                  <a:moveTo>
                    <a:pt x="0" y="0"/>
                  </a:moveTo>
                  <a:lnTo>
                    <a:pt x="5400244" y="652616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503529" y="5000958"/>
              <a:ext cx="5293995" cy="652145"/>
            </a:xfrm>
            <a:custGeom>
              <a:avLst/>
              <a:gdLst/>
              <a:ahLst/>
              <a:cxnLst/>
              <a:rect l="l" t="t" r="r" b="b"/>
              <a:pathLst>
                <a:path w="5293995" h="652145">
                  <a:moveTo>
                    <a:pt x="5293545" y="0"/>
                  </a:moveTo>
                  <a:lnTo>
                    <a:pt x="0" y="651669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596" y="0"/>
                  </a:moveTo>
                  <a:lnTo>
                    <a:pt x="881" y="0"/>
                  </a:lnTo>
                  <a:lnTo>
                    <a:pt x="0" y="881"/>
                  </a:lnTo>
                  <a:lnTo>
                    <a:pt x="0" y="1596"/>
                  </a:lnTo>
                  <a:lnTo>
                    <a:pt x="881" y="2479"/>
                  </a:lnTo>
                  <a:lnTo>
                    <a:pt x="1596" y="2479"/>
                  </a:lnTo>
                  <a:lnTo>
                    <a:pt x="2479" y="1596"/>
                  </a:lnTo>
                  <a:lnTo>
                    <a:pt x="2479" y="881"/>
                  </a:lnTo>
                  <a:lnTo>
                    <a:pt x="2037" y="440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502289" y="5651389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40" h="2539">
                  <a:moveTo>
                    <a:pt x="1927" y="330"/>
                  </a:moveTo>
                  <a:lnTo>
                    <a:pt x="2367" y="771"/>
                  </a:lnTo>
                  <a:lnTo>
                    <a:pt x="2367" y="1486"/>
                  </a:lnTo>
                  <a:lnTo>
                    <a:pt x="1927" y="1927"/>
                  </a:lnTo>
                  <a:lnTo>
                    <a:pt x="1486" y="2367"/>
                  </a:lnTo>
                  <a:lnTo>
                    <a:pt x="771" y="2367"/>
                  </a:lnTo>
                  <a:lnTo>
                    <a:pt x="330" y="1927"/>
                  </a:lnTo>
                  <a:lnTo>
                    <a:pt x="-110" y="1486"/>
                  </a:lnTo>
                  <a:lnTo>
                    <a:pt x="-110" y="771"/>
                  </a:lnTo>
                  <a:lnTo>
                    <a:pt x="330" y="330"/>
                  </a:lnTo>
                  <a:lnTo>
                    <a:pt x="771" y="-110"/>
                  </a:lnTo>
                  <a:lnTo>
                    <a:pt x="1486" y="-110"/>
                  </a:lnTo>
                  <a:lnTo>
                    <a:pt x="1927" y="330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503529" y="5652629"/>
              <a:ext cx="5234940" cy="755015"/>
            </a:xfrm>
            <a:custGeom>
              <a:avLst/>
              <a:gdLst/>
              <a:ahLst/>
              <a:cxnLst/>
              <a:rect l="l" t="t" r="r" b="b"/>
              <a:pathLst>
                <a:path w="5234940" h="755014">
                  <a:moveTo>
                    <a:pt x="5234936" y="754715"/>
                  </a:moveTo>
                  <a:lnTo>
                    <a:pt x="5225508" y="753356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697459" y="6353429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14133" y="0"/>
                  </a:moveTo>
                  <a:lnTo>
                    <a:pt x="31578" y="52556"/>
                  </a:lnTo>
                  <a:lnTo>
                    <a:pt x="0" y="98046"/>
                  </a:lnTo>
                  <a:lnTo>
                    <a:pt x="105114" y="63157"/>
                  </a:lnTo>
                  <a:lnTo>
                    <a:pt x="14133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67049" y="5652629"/>
              <a:ext cx="5336540" cy="755650"/>
            </a:xfrm>
            <a:custGeom>
              <a:avLst/>
              <a:gdLst/>
              <a:ahLst/>
              <a:cxnLst/>
              <a:rect l="l" t="t" r="r" b="b"/>
              <a:pathLst>
                <a:path w="5336540" h="755650">
                  <a:moveTo>
                    <a:pt x="0" y="755249"/>
                  </a:moveTo>
                  <a:lnTo>
                    <a:pt x="9431" y="753915"/>
                  </a:lnTo>
                  <a:lnTo>
                    <a:pt x="5336479" y="0"/>
                  </a:lnTo>
                </a:path>
              </a:pathLst>
            </a:custGeom>
            <a:ln w="19050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02918" y="6354032"/>
              <a:ext cx="105410" cy="98425"/>
            </a:xfrm>
            <a:custGeom>
              <a:avLst/>
              <a:gdLst/>
              <a:ahLst/>
              <a:cxnLst/>
              <a:rect l="l" t="t" r="r" b="b"/>
              <a:pathLst>
                <a:path w="105409" h="98425">
                  <a:moveTo>
                    <a:pt x="91142" y="0"/>
                  </a:moveTo>
                  <a:lnTo>
                    <a:pt x="0" y="62922"/>
                  </a:lnTo>
                  <a:lnTo>
                    <a:pt x="105022" y="98083"/>
                  </a:lnTo>
                  <a:lnTo>
                    <a:pt x="73562" y="52511"/>
                  </a:lnTo>
                  <a:lnTo>
                    <a:pt x="9114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03070" y="6455742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0" y="0"/>
                  </a:moveTo>
                  <a:lnTo>
                    <a:pt x="10625649" y="1415587"/>
                  </a:lnTo>
                  <a:lnTo>
                    <a:pt x="10635094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697634" y="7818965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13080" y="0"/>
                  </a:moveTo>
                  <a:lnTo>
                    <a:pt x="31088" y="52367"/>
                  </a:lnTo>
                  <a:lnTo>
                    <a:pt x="0" y="98192"/>
                  </a:lnTo>
                  <a:lnTo>
                    <a:pt x="104733" y="62177"/>
                  </a:lnTo>
                  <a:lnTo>
                    <a:pt x="13080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67275" y="6455745"/>
              <a:ext cx="10635615" cy="1417320"/>
            </a:xfrm>
            <a:custGeom>
              <a:avLst/>
              <a:gdLst/>
              <a:ahLst/>
              <a:cxnLst/>
              <a:rect l="l" t="t" r="r" b="b"/>
              <a:pathLst>
                <a:path w="10635615" h="1417320">
                  <a:moveTo>
                    <a:pt x="10635093" y="0"/>
                  </a:moveTo>
                  <a:lnTo>
                    <a:pt x="9445" y="1415587"/>
                  </a:lnTo>
                  <a:lnTo>
                    <a:pt x="0" y="1416847"/>
                  </a:lnTo>
                </a:path>
              </a:pathLst>
            </a:custGeom>
            <a:ln w="19049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03073" y="7818968"/>
              <a:ext cx="104775" cy="98425"/>
            </a:xfrm>
            <a:custGeom>
              <a:avLst/>
              <a:gdLst/>
              <a:ahLst/>
              <a:cxnLst/>
              <a:rect l="l" t="t" r="r" b="b"/>
              <a:pathLst>
                <a:path w="104775" h="98425">
                  <a:moveTo>
                    <a:pt x="91652" y="0"/>
                  </a:moveTo>
                  <a:lnTo>
                    <a:pt x="0" y="62176"/>
                  </a:lnTo>
                  <a:lnTo>
                    <a:pt x="104732" y="98192"/>
                  </a:lnTo>
                  <a:lnTo>
                    <a:pt x="73644" y="52367"/>
                  </a:lnTo>
                  <a:lnTo>
                    <a:pt x="91652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25702" y="77638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5702" y="776385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6446079" y="3800546"/>
            <a:ext cx="946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442430" y="8848090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5215" y="1338580"/>
            <a:ext cx="6192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cycle.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" y="2303780"/>
            <a:ext cx="884174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615"/>
              </a:lnSpc>
              <a:spcBef>
                <a:spcPts val="100"/>
              </a:spcBef>
              <a:tabLst>
                <a:tab pos="5943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endParaRPr sz="2400">
              <a:latin typeface="Symbol"/>
              <a:cs typeface="Symbol"/>
            </a:endParaRPr>
          </a:p>
          <a:p>
            <a:pPr marL="1524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524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Then,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define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follows: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6370" y="3922014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9100" y="3751579"/>
            <a:ext cx="627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4967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19097" dirty="0">
                <a:latin typeface="Times New Roman"/>
                <a:cs typeface="Times New Roman"/>
              </a:rPr>
              <a:t>*</a:t>
            </a:r>
            <a:r>
              <a:rPr sz="2400" spc="30" baseline="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traverse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i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left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right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9100" y="4234179"/>
            <a:ext cx="6307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19097" dirty="0">
                <a:latin typeface="Times New Roman"/>
                <a:cs typeface="Times New Roman"/>
              </a:rPr>
              <a:t>*</a:t>
            </a:r>
            <a:r>
              <a:rPr sz="2400" spc="7" baseline="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dirty="0">
                <a:latin typeface="Lucida Sans Unicode"/>
                <a:cs typeface="Lucida Sans Unicode"/>
              </a:rPr>
              <a:t>, traverse row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 right to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left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7000" y="3610381"/>
            <a:ext cx="124460" cy="145669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9100" y="4359063"/>
            <a:ext cx="9869805" cy="17145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455"/>
              </a:spcBef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Lucida Sans Unicode"/>
                <a:cs typeface="Lucida Sans Unicode"/>
              </a:rPr>
              <a:t>for each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202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, there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 be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 least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 which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are</a:t>
            </a:r>
            <a:endParaRPr sz="2400">
              <a:latin typeface="Lucida Sans Unicode"/>
              <a:cs typeface="Lucida Sans Unicode"/>
            </a:endParaRPr>
          </a:p>
          <a:p>
            <a:pPr marL="38100" marR="773430">
              <a:lnSpc>
                <a:spcPct val="131900"/>
              </a:lnSpc>
              <a:tabLst>
                <a:tab pos="5236845" algn="l"/>
              </a:tabLst>
            </a:pPr>
            <a:r>
              <a:rPr sz="2400" dirty="0">
                <a:latin typeface="Lucida Sans Unicode"/>
                <a:cs typeface="Lucida Sans Unicode"/>
              </a:rPr>
              <a:t>going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“correct”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direction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splice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150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cycle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splice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457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once)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175" dirty="0"/>
              <a:t> </a:t>
            </a:r>
            <a:r>
              <a:rPr dirty="0"/>
              <a:t>reduces</a:t>
            </a:r>
            <a:r>
              <a:rPr spc="175" dirty="0"/>
              <a:t> </a:t>
            </a:r>
            <a:r>
              <a:rPr spc="50" dirty="0"/>
              <a:t>to</a:t>
            </a:r>
            <a:r>
              <a:rPr spc="175" dirty="0"/>
              <a:t> </a:t>
            </a:r>
            <a:r>
              <a:rPr dirty="0"/>
              <a:t>directed</a:t>
            </a:r>
            <a:r>
              <a:rPr spc="180" dirty="0"/>
              <a:t> </a:t>
            </a:r>
            <a:r>
              <a:rPr dirty="0"/>
              <a:t>Hamilton</a:t>
            </a:r>
            <a:r>
              <a:rPr spc="175" dirty="0"/>
              <a:t> </a:t>
            </a:r>
            <a:r>
              <a:rPr spc="-10" dirty="0"/>
              <a:t>cycle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5215" y="1338580"/>
            <a:ext cx="6192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cycle.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" y="2303780"/>
            <a:ext cx="8986520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615"/>
              </a:lnSpc>
              <a:spcBef>
                <a:spcPts val="100"/>
              </a:spcBef>
              <a:tabLst>
                <a:tab pos="5943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endParaRPr sz="2400">
              <a:latin typeface="Symbol"/>
              <a:cs typeface="Symbol"/>
            </a:endParaRPr>
          </a:p>
          <a:p>
            <a:pPr marL="1524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Γ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52400">
              <a:lnSpc>
                <a:spcPts val="4210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Γ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enters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-22" baseline="-18018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depart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edge.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7000" y="3593744"/>
            <a:ext cx="124460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2400" spc="-665" dirty="0">
                <a:latin typeface="Lucida Sans Unicode"/>
                <a:cs typeface="Lucida Sans Unicode"/>
              </a:rPr>
              <a:t>-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9100" y="3634739"/>
            <a:ext cx="10393045" cy="9906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immediately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before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after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165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connected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spc="-540" dirty="0">
                <a:latin typeface="Lucida Sans Unicode"/>
                <a:cs typeface="Lucida Sans Unicode"/>
              </a:rPr>
              <a:t>∈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20"/>
              </a:spcBef>
            </a:pPr>
            <a:r>
              <a:rPr sz="2400" dirty="0">
                <a:latin typeface="Lucida Sans Unicode"/>
                <a:cs typeface="Lucida Sans Unicode"/>
              </a:rPr>
              <a:t>removing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209" baseline="-180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cycle,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replacing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</a:t>
            </a:r>
            <a:r>
              <a:rPr sz="2400" i="1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yields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Hamilton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1700" y="4716779"/>
            <a:ext cx="968756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j</a:t>
            </a:r>
            <a:r>
              <a:rPr sz="2775" i="1" spc="719" baseline="-18018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4355"/>
              </a:lnSpc>
            </a:pPr>
            <a:r>
              <a:rPr sz="5775" spc="-67" baseline="-5772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Continuing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this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way,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left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Hamilton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cycle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880" dirty="0">
                <a:latin typeface="Times New Roman"/>
                <a:cs typeface="Times New Roman"/>
              </a:rPr>
              <a:t>Γ</a:t>
            </a:r>
            <a:r>
              <a:rPr sz="2400" spc="-880" dirty="0">
                <a:latin typeface="Symbol"/>
                <a:cs typeface="Symbol"/>
              </a:rPr>
              <a:t>ʹ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in</a:t>
            </a:r>
            <a:endParaRPr sz="2400">
              <a:latin typeface="Lucida Sans Unicode"/>
              <a:cs typeface="Lucida Sans Unicode"/>
            </a:endParaRPr>
          </a:p>
          <a:p>
            <a:pPr marL="495300">
              <a:lnSpc>
                <a:spcPct val="100000"/>
              </a:lnSpc>
              <a:spcBef>
                <a:spcPts val="630"/>
              </a:spcBef>
              <a:tabLst>
                <a:tab pos="867410" algn="l"/>
                <a:tab pos="290195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G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baseline="-18018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baseline="-18018" dirty="0">
                <a:latin typeface="Times New Roman"/>
                <a:cs typeface="Times New Roman"/>
              </a:rPr>
              <a:t>2 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25" dirty="0">
                <a:latin typeface="Times New Roman"/>
                <a:cs typeface="Times New Roman"/>
              </a:rPr>
              <a:t>…,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775" i="1" baseline="-18018" dirty="0">
                <a:latin typeface="Times New Roman"/>
                <a:cs typeface="Times New Roman"/>
              </a:rPr>
              <a:t>k </a:t>
            </a:r>
            <a:r>
              <a:rPr sz="2400" spc="-25" dirty="0">
                <a:latin typeface="Times New Roman"/>
                <a:cs typeface="Times New Roman"/>
              </a:rPr>
              <a:t>}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100" y="6047155"/>
            <a:ext cx="51308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50" spc="-50" dirty="0">
                <a:latin typeface="Microsoft JhengHei UI"/>
                <a:cs typeface="Microsoft JhengHei UI"/>
              </a:rPr>
              <a:t>・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780" y="6164579"/>
            <a:ext cx="887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185" algn="l"/>
              </a:tabLst>
            </a:pP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-760" dirty="0">
                <a:latin typeface="Times New Roman"/>
                <a:cs typeface="Times New Roman"/>
              </a:rPr>
              <a:t>Γ</a:t>
            </a:r>
            <a:r>
              <a:rPr sz="2400" spc="-760" dirty="0">
                <a:latin typeface="Symbol"/>
                <a:cs typeface="Symbol"/>
              </a:rPr>
              <a:t>ʹ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traverses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</a:t>
            </a:r>
            <a:r>
              <a:rPr sz="2400" i="1" spc="18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left-</a:t>
            </a:r>
            <a:r>
              <a:rPr sz="2400" spc="-120" dirty="0">
                <a:latin typeface="Lucida Sans Unicode"/>
                <a:cs typeface="Lucida Sans Unicode"/>
              </a:rPr>
              <a:t>to-</a:t>
            </a:r>
            <a:r>
              <a:rPr sz="2400" spc="-80" dirty="0">
                <a:latin typeface="Lucida Sans Unicode"/>
                <a:cs typeface="Lucida Sans Unicode"/>
              </a:rPr>
              <a:t>right;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otherwise,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4437" y="6198959"/>
            <a:ext cx="82969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1975" algn="l"/>
              </a:tabLst>
            </a:pPr>
            <a:r>
              <a:rPr sz="1600" spc="-50" dirty="0">
                <a:latin typeface="Times New Roman"/>
                <a:cs typeface="Times New Roman"/>
              </a:rPr>
              <a:t>*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50" dirty="0">
                <a:latin typeface="Times New Roman"/>
                <a:cs typeface="Times New Roman"/>
              </a:rPr>
              <a:t>*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4757" y="6335014"/>
            <a:ext cx="8251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1975" algn="l"/>
              </a:tabLst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r>
              <a:rPr sz="1600" i="1" dirty="0">
                <a:latin typeface="Times New Roman"/>
                <a:cs typeface="Times New Roman"/>
              </a:rPr>
              <a:t>	</a:t>
            </a: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6748" y="6164579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100" y="6464300"/>
            <a:ext cx="981265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645015" algn="l"/>
              </a:tabLst>
            </a:pPr>
            <a:r>
              <a:rPr sz="5775" spc="-67" baseline="-4329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traversed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“correct”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direction,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10" dirty="0">
                <a:latin typeface="Lucida Sans Unicode"/>
                <a:cs typeface="Lucida Sans Unicode"/>
              </a:rPr>
              <a:t> satisfied.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3551" y="2062579"/>
            <a:ext cx="1045844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3-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9331" y="4404740"/>
            <a:ext cx="210248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3493" y="2600297"/>
            <a:ext cx="590550" cy="1804670"/>
            <a:chOff x="5023493" y="2600297"/>
            <a:chExt cx="590550" cy="1804670"/>
          </a:xfrm>
        </p:grpSpPr>
        <p:sp>
          <p:nvSpPr>
            <p:cNvPr id="7" name="object 7"/>
            <p:cNvSpPr/>
            <p:nvPr/>
          </p:nvSpPr>
          <p:spPr>
            <a:xfrm>
              <a:off x="5068938" y="2612997"/>
              <a:ext cx="532130" cy="1717039"/>
            </a:xfrm>
            <a:custGeom>
              <a:avLst/>
              <a:gdLst/>
              <a:ahLst/>
              <a:cxnLst/>
              <a:rect l="l" t="t" r="r" b="b"/>
              <a:pathLst>
                <a:path w="532129" h="1717039">
                  <a:moveTo>
                    <a:pt x="531982" y="0"/>
                  </a:moveTo>
                  <a:lnTo>
                    <a:pt x="3764" y="1704384"/>
                  </a:lnTo>
                  <a:lnTo>
                    <a:pt x="0" y="171653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3493" y="4270239"/>
              <a:ext cx="116839" cy="134620"/>
            </a:xfrm>
            <a:custGeom>
              <a:avLst/>
              <a:gdLst/>
              <a:ahLst/>
              <a:cxnLst/>
              <a:rect l="l" t="t" r="r" b="b"/>
              <a:pathLst>
                <a:path w="116839" h="134620">
                  <a:moveTo>
                    <a:pt x="0" y="0"/>
                  </a:moveTo>
                  <a:lnTo>
                    <a:pt x="22136" y="134501"/>
                  </a:lnTo>
                  <a:lnTo>
                    <a:pt x="116455" y="36092"/>
                  </a:lnTo>
                  <a:lnTo>
                    <a:pt x="49204" y="4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6375" y="4404740"/>
            <a:ext cx="225552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5438" y="2600297"/>
            <a:ext cx="2822575" cy="1804670"/>
            <a:chOff x="2445438" y="2600297"/>
            <a:chExt cx="2822575" cy="1804670"/>
          </a:xfrm>
        </p:grpSpPr>
        <p:sp>
          <p:nvSpPr>
            <p:cNvPr id="11" name="object 11"/>
            <p:cNvSpPr/>
            <p:nvPr/>
          </p:nvSpPr>
          <p:spPr>
            <a:xfrm>
              <a:off x="2511825" y="2612997"/>
              <a:ext cx="2743200" cy="1749425"/>
            </a:xfrm>
            <a:custGeom>
              <a:avLst/>
              <a:gdLst/>
              <a:ahLst/>
              <a:cxnLst/>
              <a:rect l="l" t="t" r="r" b="b"/>
              <a:pathLst>
                <a:path w="2743200" h="1749425">
                  <a:moveTo>
                    <a:pt x="2742888" y="0"/>
                  </a:moveTo>
                  <a:lnTo>
                    <a:pt x="10723" y="1742563"/>
                  </a:lnTo>
                  <a:lnTo>
                    <a:pt x="0" y="174940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5438" y="428778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70012" y="0"/>
                  </a:moveTo>
                  <a:lnTo>
                    <a:pt x="0" y="116956"/>
                  </a:lnTo>
                  <a:lnTo>
                    <a:pt x="135572" y="102792"/>
                  </a:lnTo>
                  <a:lnTo>
                    <a:pt x="77094" y="67786"/>
                  </a:lnTo>
                  <a:lnTo>
                    <a:pt x="70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2052" y="5972767"/>
            <a:ext cx="1955164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7151" y="4942459"/>
            <a:ext cx="121920" cy="1030605"/>
            <a:chOff x="1957151" y="4942459"/>
            <a:chExt cx="121920" cy="1030605"/>
          </a:xfrm>
        </p:grpSpPr>
        <p:sp>
          <p:nvSpPr>
            <p:cNvPr id="15" name="object 15"/>
            <p:cNvSpPr/>
            <p:nvPr/>
          </p:nvSpPr>
          <p:spPr>
            <a:xfrm>
              <a:off x="2014918" y="4955159"/>
              <a:ext cx="3810" cy="939165"/>
            </a:xfrm>
            <a:custGeom>
              <a:avLst/>
              <a:gdLst/>
              <a:ahLst/>
              <a:cxnLst/>
              <a:rect l="l" t="t" r="r" b="b"/>
              <a:pathLst>
                <a:path w="3810" h="939164">
                  <a:moveTo>
                    <a:pt x="0" y="0"/>
                  </a:moveTo>
                  <a:lnTo>
                    <a:pt x="3300" y="926169"/>
                  </a:lnTo>
                  <a:lnTo>
                    <a:pt x="3346" y="9388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7151" y="585063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121918" y="0"/>
                  </a:moveTo>
                  <a:lnTo>
                    <a:pt x="61067" y="30697"/>
                  </a:lnTo>
                  <a:lnTo>
                    <a:pt x="0" y="434"/>
                  </a:lnTo>
                  <a:lnTo>
                    <a:pt x="61394" y="122137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25035" y="44216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745"/>
              </a:spcBef>
            </a:pPr>
            <a:r>
              <a:rPr sz="2000" cap="small" spc="-254" dirty="0">
                <a:solidFill>
                  <a:srgbClr val="929292"/>
                </a:solidFill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15816" y="2600297"/>
            <a:ext cx="1605280" cy="1821814"/>
            <a:chOff x="5915816" y="2600297"/>
            <a:chExt cx="1605280" cy="1821814"/>
          </a:xfrm>
        </p:grpSpPr>
        <p:sp>
          <p:nvSpPr>
            <p:cNvPr id="19" name="object 19"/>
            <p:cNvSpPr/>
            <p:nvPr/>
          </p:nvSpPr>
          <p:spPr>
            <a:xfrm>
              <a:off x="5928516" y="2612997"/>
              <a:ext cx="1540510" cy="1750060"/>
            </a:xfrm>
            <a:custGeom>
              <a:avLst/>
              <a:gdLst/>
              <a:ahLst/>
              <a:cxnLst/>
              <a:rect l="l" t="t" r="r" b="b"/>
              <a:pathLst>
                <a:path w="1540509" h="1750060">
                  <a:moveTo>
                    <a:pt x="0" y="0"/>
                  </a:moveTo>
                  <a:lnTo>
                    <a:pt x="1531990" y="1740044"/>
                  </a:lnTo>
                  <a:lnTo>
                    <a:pt x="1540385" y="1749578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4614" y="4289883"/>
              <a:ext cx="126364" cy="132080"/>
            </a:xfrm>
            <a:custGeom>
              <a:avLst/>
              <a:gdLst/>
              <a:ahLst/>
              <a:cxnLst/>
              <a:rect l="l" t="t" r="r" b="b"/>
              <a:pathLst>
                <a:path w="126365" h="132079">
                  <a:moveTo>
                    <a:pt x="91507" y="0"/>
                  </a:moveTo>
                  <a:lnTo>
                    <a:pt x="65895" y="63160"/>
                  </a:lnTo>
                  <a:lnTo>
                    <a:pt x="0" y="80566"/>
                  </a:lnTo>
                  <a:lnTo>
                    <a:pt x="126319" y="131790"/>
                  </a:lnTo>
                  <a:lnTo>
                    <a:pt x="9150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33566" y="59976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5072" y="4942459"/>
            <a:ext cx="121920" cy="1055370"/>
            <a:chOff x="4895072" y="4942459"/>
            <a:chExt cx="121920" cy="1055370"/>
          </a:xfrm>
        </p:grpSpPr>
        <p:sp>
          <p:nvSpPr>
            <p:cNvPr id="23" name="object 23"/>
            <p:cNvSpPr/>
            <p:nvPr/>
          </p:nvSpPr>
          <p:spPr>
            <a:xfrm>
              <a:off x="4955877" y="4955159"/>
              <a:ext cx="3810" cy="963930"/>
            </a:xfrm>
            <a:custGeom>
              <a:avLst/>
              <a:gdLst/>
              <a:ahLst/>
              <a:cxnLst/>
              <a:rect l="l" t="t" r="r" b="b"/>
              <a:pathLst>
                <a:path w="3810" h="963929">
                  <a:moveTo>
                    <a:pt x="3470" y="0"/>
                  </a:moveTo>
                  <a:lnTo>
                    <a:pt x="45" y="951005"/>
                  </a:lnTo>
                  <a:lnTo>
                    <a:pt x="0" y="9637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5072" y="5875464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0" y="0"/>
                  </a:moveTo>
                  <a:lnTo>
                    <a:pt x="60520" y="122138"/>
                  </a:lnTo>
                  <a:lnTo>
                    <a:pt x="121918" y="439"/>
                  </a:lnTo>
                  <a:lnTo>
                    <a:pt x="60849" y="30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55136" y="4430706"/>
            <a:ext cx="18161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745"/>
              </a:spcBef>
            </a:pPr>
            <a:r>
              <a:rPr sz="2000" cap="small" spc="-55" dirty="0">
                <a:solidFill>
                  <a:srgbClr val="929292"/>
                </a:solidFill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solidFill>
                  <a:srgbClr val="929292"/>
                </a:solidFill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96174" y="2568880"/>
            <a:ext cx="3977004" cy="1865630"/>
            <a:chOff x="6196174" y="2568880"/>
            <a:chExt cx="3977004" cy="1865630"/>
          </a:xfrm>
        </p:grpSpPr>
        <p:sp>
          <p:nvSpPr>
            <p:cNvPr id="27" name="object 27"/>
            <p:cNvSpPr/>
            <p:nvPr/>
          </p:nvSpPr>
          <p:spPr>
            <a:xfrm>
              <a:off x="6208874" y="2581580"/>
              <a:ext cx="3893185" cy="1816100"/>
            </a:xfrm>
            <a:custGeom>
              <a:avLst/>
              <a:gdLst/>
              <a:ahLst/>
              <a:cxnLst/>
              <a:rect l="l" t="t" r="r" b="b"/>
              <a:pathLst>
                <a:path w="3893184" h="1816100">
                  <a:moveTo>
                    <a:pt x="0" y="0"/>
                  </a:moveTo>
                  <a:lnTo>
                    <a:pt x="3881405" y="1810461"/>
                  </a:lnTo>
                  <a:lnTo>
                    <a:pt x="3892937" y="1815842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36911" y="4323924"/>
              <a:ext cx="136525" cy="110489"/>
            </a:xfrm>
            <a:custGeom>
              <a:avLst/>
              <a:gdLst/>
              <a:ahLst/>
              <a:cxnLst/>
              <a:rect l="l" t="t" r="r" b="b"/>
              <a:pathLst>
                <a:path w="136525" h="110489">
                  <a:moveTo>
                    <a:pt x="51535" y="0"/>
                  </a:moveTo>
                  <a:lnTo>
                    <a:pt x="53390" y="68130"/>
                  </a:lnTo>
                  <a:lnTo>
                    <a:pt x="0" y="110492"/>
                  </a:lnTo>
                  <a:lnTo>
                    <a:pt x="136260" y="106781"/>
                  </a:lnTo>
                  <a:lnTo>
                    <a:pt x="5153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019036" y="5988572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702226" y="4981124"/>
            <a:ext cx="121920" cy="1007744"/>
            <a:chOff x="10702226" y="4981124"/>
            <a:chExt cx="121920" cy="1007744"/>
          </a:xfrm>
        </p:grpSpPr>
        <p:sp>
          <p:nvSpPr>
            <p:cNvPr id="31" name="object 31"/>
            <p:cNvSpPr/>
            <p:nvPr/>
          </p:nvSpPr>
          <p:spPr>
            <a:xfrm>
              <a:off x="10763186" y="4981124"/>
              <a:ext cx="0" cy="929005"/>
            </a:xfrm>
            <a:custGeom>
              <a:avLst/>
              <a:gdLst/>
              <a:ahLst/>
              <a:cxnLst/>
              <a:rect l="l" t="t" r="r" b="b"/>
              <a:pathLst>
                <a:path h="929004">
                  <a:moveTo>
                    <a:pt x="0" y="0"/>
                  </a:moveTo>
                  <a:lnTo>
                    <a:pt x="0" y="916008"/>
                  </a:lnTo>
                  <a:lnTo>
                    <a:pt x="0" y="928708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02226" y="586665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60959" y="30479"/>
                  </a:lnTo>
                  <a:lnTo>
                    <a:pt x="0" y="0"/>
                  </a:lnTo>
                  <a:lnTo>
                    <a:pt x="6095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29252" y="7584820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50740" y="6510486"/>
            <a:ext cx="121920" cy="1074420"/>
            <a:chOff x="1950740" y="6510486"/>
            <a:chExt cx="121920" cy="1074420"/>
          </a:xfrm>
        </p:grpSpPr>
        <p:sp>
          <p:nvSpPr>
            <p:cNvPr id="35" name="object 35"/>
            <p:cNvSpPr/>
            <p:nvPr/>
          </p:nvSpPr>
          <p:spPr>
            <a:xfrm>
              <a:off x="2011420" y="6523186"/>
              <a:ext cx="6350" cy="982980"/>
            </a:xfrm>
            <a:custGeom>
              <a:avLst/>
              <a:gdLst/>
              <a:ahLst/>
              <a:cxnLst/>
              <a:rect l="l" t="t" r="r" b="b"/>
              <a:pathLst>
                <a:path w="6350" h="982979">
                  <a:moveTo>
                    <a:pt x="6332" y="0"/>
                  </a:moveTo>
                  <a:lnTo>
                    <a:pt x="81" y="970197"/>
                  </a:lnTo>
                  <a:lnTo>
                    <a:pt x="0" y="9828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50740" y="746251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0" y="0"/>
                  </a:moveTo>
                  <a:lnTo>
                    <a:pt x="60172" y="122309"/>
                  </a:lnTo>
                  <a:lnTo>
                    <a:pt x="121917" y="784"/>
                  </a:lnTo>
                  <a:lnTo>
                    <a:pt x="60761" y="30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98503" y="8583828"/>
            <a:ext cx="2555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packing</a:t>
            </a:r>
            <a:r>
              <a:rPr sz="1800" b="1" spc="18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19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covering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4232909" y="8581570"/>
            <a:ext cx="137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sequencing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2311" y="8581570"/>
            <a:ext cx="142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ABABA"/>
                </a:solidFill>
                <a:latin typeface="Tahoma"/>
                <a:cs typeface="Tahoma"/>
              </a:rPr>
              <a:t>partitioning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01148" y="8581570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ABABA"/>
                </a:solidFill>
                <a:latin typeface="Tahoma"/>
                <a:cs typeface="Tahoma"/>
              </a:rPr>
              <a:t>numerical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7781" y="1628179"/>
            <a:ext cx="267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constraint</a:t>
            </a:r>
            <a:r>
              <a:rPr sz="1800" b="1" spc="24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satisfaction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 rot="19680000">
            <a:off x="2523501" y="3593909"/>
            <a:ext cx="391823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15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 rot="19680000">
            <a:off x="2799957" y="3490020"/>
            <a:ext cx="291832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 rot="19680000">
            <a:off x="2944853" y="2913788"/>
            <a:ext cx="178137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5" baseline="1736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 rot="19680000">
            <a:off x="2905614" y="3630626"/>
            <a:ext cx="406908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 rot="19680000">
            <a:off x="3159355" y="3307873"/>
            <a:ext cx="1083366" cy="1587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 rot="19680000">
            <a:off x="4064812" y="2926585"/>
            <a:ext cx="300754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29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 rot="19680000">
            <a:off x="4240194" y="2863576"/>
            <a:ext cx="27435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A3644-BE7B-8BF8-CC9E-815DE08D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10439400" cy="1292662"/>
          </a:xfrm>
        </p:spPr>
        <p:txBody>
          <a:bodyPr/>
          <a:lstStyle/>
          <a:p>
            <a:r>
              <a:rPr lang="en-GB" altLang="zh-CN" b="1"/>
              <a:t>NP-Complete Explained (Cook-Levin Theorem)</a:t>
            </a:r>
            <a:br>
              <a:rPr lang="en-GB" altLang="zh-CN" b="1"/>
            </a:br>
            <a:br>
              <a:rPr lang="en-GB" altLang="zh-CN"/>
            </a:br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CB9289-2205-AE92-C0B6-C97527A7066B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473947"/>
            <a:ext cx="12991514" cy="9279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https://www.youtube.com/watch?v=W9G_1xG77LE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246628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Classify</a:t>
            </a:r>
            <a:r>
              <a:rPr spc="210" dirty="0"/>
              <a:t> </a:t>
            </a:r>
            <a:r>
              <a:rPr dirty="0"/>
              <a:t>problems</a:t>
            </a:r>
            <a:r>
              <a:rPr spc="215" dirty="0"/>
              <a:t> </a:t>
            </a:r>
            <a:r>
              <a:rPr dirty="0"/>
              <a:t>according</a:t>
            </a:r>
            <a:r>
              <a:rPr spc="215" dirty="0"/>
              <a:t> </a:t>
            </a:r>
            <a:r>
              <a:rPr spc="50" dirty="0"/>
              <a:t>to</a:t>
            </a:r>
            <a:r>
              <a:rPr spc="215" dirty="0"/>
              <a:t> </a:t>
            </a:r>
            <a:r>
              <a:rPr dirty="0"/>
              <a:t>computational</a:t>
            </a:r>
            <a:r>
              <a:rPr spc="210" dirty="0"/>
              <a:t> </a:t>
            </a:r>
            <a:r>
              <a:rPr spc="-10" dirty="0"/>
              <a:t>requirements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827722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Which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dirty="0">
                <a:latin typeface="Lucida Sans Unicode"/>
                <a:cs typeface="Lucida Sans Unicode"/>
              </a:rPr>
              <a:t> 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able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practice?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A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working</a:t>
            </a:r>
            <a:r>
              <a:rPr sz="2400" spc="-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definition.</a:t>
            </a:r>
            <a:r>
              <a:rPr sz="2400" spc="25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algorithms.</a:t>
            </a:r>
            <a:endParaRPr sz="24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92400" y="3594100"/>
          <a:ext cx="7620000" cy="5566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probably</a:t>
                      </a:r>
                      <a:r>
                        <a:rPr sz="1800" b="1" spc="3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shortest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path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longest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0" dirty="0">
                          <a:latin typeface="Lucida Sans Unicode"/>
                          <a:cs typeface="Lucida Sans Unicode"/>
                        </a:rPr>
                        <a:t>path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min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cut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max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25" dirty="0">
                          <a:latin typeface="Lucida Sans Unicode"/>
                          <a:cs typeface="Lucida Sans Unicode"/>
                        </a:rPr>
                        <a:t>cut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spc="-235" dirty="0">
                          <a:latin typeface="Lucida Sans Unicode"/>
                          <a:cs typeface="Lucida Sans Unicode"/>
                        </a:rPr>
                        <a:t>2-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satisfiability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spc="-235" dirty="0">
                          <a:latin typeface="Lucida Sans Unicode"/>
                          <a:cs typeface="Lucida Sans Unicode"/>
                        </a:rPr>
                        <a:t>3-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satisfiability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planar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 4-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colorability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planar</a:t>
                      </a: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 3-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colorability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bipartite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vertex</a:t>
                      </a:r>
                      <a:r>
                        <a:rPr sz="1800" spc="-1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cover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vertex</a:t>
                      </a:r>
                      <a:r>
                        <a:rPr sz="1800" spc="4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cover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matching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spc="-50" dirty="0">
                          <a:latin typeface="Lucida Sans Unicode"/>
                          <a:cs typeface="Lucida Sans Unicode"/>
                        </a:rPr>
                        <a:t>3d-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matching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primality</a:t>
                      </a:r>
                      <a:r>
                        <a:rPr sz="18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testing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factoring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linear</a:t>
                      </a:r>
                      <a:r>
                        <a:rPr sz="1800" spc="-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programming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dirty="0">
                          <a:latin typeface="Lucida Sans Unicode"/>
                          <a:cs typeface="Lucida Sans Unicode"/>
                        </a:rPr>
                        <a:t>integer</a:t>
                      </a:r>
                      <a:r>
                        <a:rPr sz="1800" spc="-6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latin typeface="Lucida Sans Unicode"/>
                          <a:cs typeface="Lucida Sans Unicode"/>
                        </a:rPr>
                        <a:t>linear</a:t>
                      </a:r>
                      <a:r>
                        <a:rPr sz="1800" spc="-6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10" dirty="0">
                          <a:latin typeface="Lucida Sans Unicode"/>
                          <a:cs typeface="Lucida Sans Unicode"/>
                        </a:rPr>
                        <a:t>programming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4D30D3-D24B-107A-A329-AD0F0073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9" y="762000"/>
            <a:ext cx="12805442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>
                <a:solidFill>
                  <a:srgbClr val="000000"/>
                </a:solidFill>
              </a:rPr>
              <a:t>partitioning</a:t>
            </a:r>
            <a:r>
              <a:rPr sz="3000" spc="-80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8.6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dimensional</a:t>
            </a:r>
            <a:r>
              <a:rPr spc="114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113980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136140" algn="l"/>
              </a:tabLst>
            </a:pP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r>
              <a:rPr sz="19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D</a:t>
            </a: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M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ATCHING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instructors,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courses,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times,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list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the </a:t>
            </a:r>
            <a:r>
              <a:rPr sz="2400" dirty="0">
                <a:latin typeface="Lucida Sans Unicode"/>
                <a:cs typeface="Lucida Sans Unicode"/>
              </a:rPr>
              <a:t>possible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courses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instructor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willing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teach,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possible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make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courses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taught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different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times?</a:t>
            </a:r>
            <a:endParaRPr sz="24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05096" y="3556000"/>
          <a:ext cx="6346190" cy="5046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instructor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1925" marB="0"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E7EAEB"/>
                      </a:solidFill>
                      <a:prstDash val="solid"/>
                    </a:lnL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Wayne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226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TTh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11–12:20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Wayne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423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MW</a:t>
                      </a:r>
                      <a:r>
                        <a:rPr sz="16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11–12:20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Wayne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423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TTh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11–12:20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Tardos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423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TTh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3–4:20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Tardos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523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TTh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3–4:20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Kleinberg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226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TTh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3–4:20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Kleinberg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226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MW</a:t>
                      </a:r>
                      <a:r>
                        <a:rPr sz="16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11–12:20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003F8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Kleinberg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COS</a:t>
                      </a:r>
                      <a:r>
                        <a:rPr sz="1600" spc="-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25" dirty="0">
                          <a:latin typeface="Lucida Sans Unicode"/>
                          <a:cs typeface="Lucida Sans Unicode"/>
                        </a:rPr>
                        <a:t>423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600" dirty="0">
                          <a:latin typeface="Lucida Sans Unicode"/>
                          <a:cs typeface="Lucida Sans Unicode"/>
                        </a:rPr>
                        <a:t>MW</a:t>
                      </a:r>
                      <a:r>
                        <a:rPr sz="1600" spc="-3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600" spc="-10" dirty="0">
                          <a:latin typeface="Lucida Sans Unicode"/>
                          <a:cs typeface="Lucida Sans Unicode"/>
                        </a:rPr>
                        <a:t>11–12:20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E7EAEB"/>
                      </a:solidFill>
                      <a:prstDash val="solid"/>
                    </a:lnL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dimensional</a:t>
            </a:r>
            <a:r>
              <a:rPr spc="114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046162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900"/>
              </a:lnSpc>
              <a:spcBef>
                <a:spcPts val="100"/>
              </a:spcBef>
            </a:pP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r>
              <a:rPr sz="19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D</a:t>
            </a: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M</a:t>
            </a:r>
            <a:r>
              <a:rPr sz="1900" dirty="0">
                <a:solidFill>
                  <a:srgbClr val="0048AA"/>
                </a:solidFill>
                <a:latin typeface="Lucida Sans Unicode"/>
                <a:cs typeface="Lucida Sans Unicode"/>
              </a:rPr>
              <a:t>ATCHING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 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disjoint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set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5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that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triples?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8577580"/>
            <a:ext cx="688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98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Generalization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bipartite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matching.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7100" y="3604825"/>
            <a:ext cx="8610600" cy="3149600"/>
          </a:xfrm>
          <a:custGeom>
            <a:avLst/>
            <a:gdLst/>
            <a:ahLst/>
            <a:cxnLst/>
            <a:rect l="l" t="t" r="r" b="b"/>
            <a:pathLst>
              <a:path w="8610600" h="3149600">
                <a:moveTo>
                  <a:pt x="0" y="0"/>
                </a:moveTo>
                <a:lnTo>
                  <a:pt x="8610600" y="0"/>
                </a:lnTo>
                <a:lnTo>
                  <a:pt x="86106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8084" y="3792150"/>
            <a:ext cx="218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63855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 {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300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7625" y="3792150"/>
            <a:ext cx="2170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4671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Y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 {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300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0825" y="3792150"/>
            <a:ext cx="2044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46710" algn="l"/>
              </a:tabLst>
            </a:pPr>
            <a:r>
              <a:rPr sz="2400" i="1" spc="-50" dirty="0">
                <a:latin typeface="Times New Roman"/>
                <a:cs typeface="Times New Roman"/>
              </a:rPr>
              <a:t>Z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0825" y="4676070"/>
            <a:ext cx="210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3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8084" y="4553540"/>
            <a:ext cx="2179320" cy="149034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1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4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7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7625" y="4553540"/>
            <a:ext cx="2179320" cy="149034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2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5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965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8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},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0825" y="5652649"/>
            <a:ext cx="210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baseline="-17361" dirty="0">
                <a:latin typeface="Times New Roman"/>
                <a:cs typeface="Times New Roman"/>
              </a:rPr>
              <a:t>9</a:t>
            </a:r>
            <a:r>
              <a:rPr sz="2400" spc="292" baseline="-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3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spc="292" baseline="-6944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46650" y="4692650"/>
            <a:ext cx="5232400" cy="1447800"/>
            <a:chOff x="4946650" y="4692650"/>
            <a:chExt cx="5232400" cy="1447800"/>
          </a:xfrm>
        </p:grpSpPr>
        <p:sp>
          <p:nvSpPr>
            <p:cNvPr id="15" name="object 15"/>
            <p:cNvSpPr/>
            <p:nvPr/>
          </p:nvSpPr>
          <p:spPr>
            <a:xfrm>
              <a:off x="7721600" y="4711700"/>
              <a:ext cx="2438400" cy="419100"/>
            </a:xfrm>
            <a:custGeom>
              <a:avLst/>
              <a:gdLst/>
              <a:ahLst/>
              <a:cxnLst/>
              <a:rect l="l" t="t" r="r" b="b"/>
              <a:pathLst>
                <a:path w="2438400" h="419100">
                  <a:moveTo>
                    <a:pt x="190500" y="0"/>
                  </a:moveTo>
                  <a:lnTo>
                    <a:pt x="2247900" y="0"/>
                  </a:lnTo>
                  <a:lnTo>
                    <a:pt x="2291580" y="5031"/>
                  </a:lnTo>
                  <a:lnTo>
                    <a:pt x="2331677" y="19362"/>
                  </a:lnTo>
                  <a:lnTo>
                    <a:pt x="2367048" y="41850"/>
                  </a:lnTo>
                  <a:lnTo>
                    <a:pt x="2396549" y="71351"/>
                  </a:lnTo>
                  <a:lnTo>
                    <a:pt x="2419037" y="106722"/>
                  </a:lnTo>
                  <a:lnTo>
                    <a:pt x="2433368" y="146820"/>
                  </a:lnTo>
                  <a:lnTo>
                    <a:pt x="2438400" y="190500"/>
                  </a:lnTo>
                  <a:lnTo>
                    <a:pt x="2438400" y="228600"/>
                  </a:lnTo>
                  <a:lnTo>
                    <a:pt x="2433368" y="272279"/>
                  </a:lnTo>
                  <a:lnTo>
                    <a:pt x="2419037" y="312377"/>
                  </a:lnTo>
                  <a:lnTo>
                    <a:pt x="2396549" y="347748"/>
                  </a:lnTo>
                  <a:lnTo>
                    <a:pt x="2367048" y="377249"/>
                  </a:lnTo>
                  <a:lnTo>
                    <a:pt x="2331677" y="399737"/>
                  </a:lnTo>
                  <a:lnTo>
                    <a:pt x="2291580" y="414068"/>
                  </a:lnTo>
                  <a:lnTo>
                    <a:pt x="22479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381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1100" y="5194300"/>
              <a:ext cx="2438400" cy="419100"/>
            </a:xfrm>
            <a:custGeom>
              <a:avLst/>
              <a:gdLst/>
              <a:ahLst/>
              <a:cxnLst/>
              <a:rect l="l" t="t" r="r" b="b"/>
              <a:pathLst>
                <a:path w="2438400" h="419100">
                  <a:moveTo>
                    <a:pt x="190500" y="0"/>
                  </a:moveTo>
                  <a:lnTo>
                    <a:pt x="2247900" y="0"/>
                  </a:lnTo>
                  <a:lnTo>
                    <a:pt x="2291580" y="5031"/>
                  </a:lnTo>
                  <a:lnTo>
                    <a:pt x="2331677" y="19362"/>
                  </a:lnTo>
                  <a:lnTo>
                    <a:pt x="2367048" y="41850"/>
                  </a:lnTo>
                  <a:lnTo>
                    <a:pt x="2396549" y="71351"/>
                  </a:lnTo>
                  <a:lnTo>
                    <a:pt x="2419037" y="106722"/>
                  </a:lnTo>
                  <a:lnTo>
                    <a:pt x="2433368" y="146820"/>
                  </a:lnTo>
                  <a:lnTo>
                    <a:pt x="2438400" y="190500"/>
                  </a:lnTo>
                  <a:lnTo>
                    <a:pt x="2438400" y="228600"/>
                  </a:lnTo>
                  <a:lnTo>
                    <a:pt x="2433368" y="272279"/>
                  </a:lnTo>
                  <a:lnTo>
                    <a:pt x="2419037" y="312377"/>
                  </a:lnTo>
                  <a:lnTo>
                    <a:pt x="2396549" y="347748"/>
                  </a:lnTo>
                  <a:lnTo>
                    <a:pt x="2367048" y="377249"/>
                  </a:lnTo>
                  <a:lnTo>
                    <a:pt x="2331677" y="399737"/>
                  </a:lnTo>
                  <a:lnTo>
                    <a:pt x="2291580" y="414068"/>
                  </a:lnTo>
                  <a:lnTo>
                    <a:pt x="22479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381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65700" y="5702300"/>
              <a:ext cx="2438400" cy="419100"/>
            </a:xfrm>
            <a:custGeom>
              <a:avLst/>
              <a:gdLst/>
              <a:ahLst/>
              <a:cxnLst/>
              <a:rect l="l" t="t" r="r" b="b"/>
              <a:pathLst>
                <a:path w="2438400" h="419100">
                  <a:moveTo>
                    <a:pt x="190500" y="0"/>
                  </a:moveTo>
                  <a:lnTo>
                    <a:pt x="2247900" y="0"/>
                  </a:lnTo>
                  <a:lnTo>
                    <a:pt x="2291580" y="5031"/>
                  </a:lnTo>
                  <a:lnTo>
                    <a:pt x="2331677" y="19362"/>
                  </a:lnTo>
                  <a:lnTo>
                    <a:pt x="2367048" y="41850"/>
                  </a:lnTo>
                  <a:lnTo>
                    <a:pt x="2396549" y="71351"/>
                  </a:lnTo>
                  <a:lnTo>
                    <a:pt x="2419037" y="106722"/>
                  </a:lnTo>
                  <a:lnTo>
                    <a:pt x="2433368" y="146820"/>
                  </a:lnTo>
                  <a:lnTo>
                    <a:pt x="2438400" y="190500"/>
                  </a:lnTo>
                  <a:lnTo>
                    <a:pt x="2438400" y="228600"/>
                  </a:lnTo>
                  <a:lnTo>
                    <a:pt x="2433368" y="272279"/>
                  </a:lnTo>
                  <a:lnTo>
                    <a:pt x="2419037" y="312377"/>
                  </a:lnTo>
                  <a:lnTo>
                    <a:pt x="2396549" y="347748"/>
                  </a:lnTo>
                  <a:lnTo>
                    <a:pt x="2367048" y="377249"/>
                  </a:lnTo>
                  <a:lnTo>
                    <a:pt x="2331677" y="399737"/>
                  </a:lnTo>
                  <a:lnTo>
                    <a:pt x="2291580" y="414068"/>
                  </a:lnTo>
                  <a:lnTo>
                    <a:pt x="2247900" y="419100"/>
                  </a:lnTo>
                  <a:lnTo>
                    <a:pt x="190500" y="419100"/>
                  </a:lnTo>
                  <a:lnTo>
                    <a:pt x="146820" y="414068"/>
                  </a:lnTo>
                  <a:lnTo>
                    <a:pt x="106722" y="399737"/>
                  </a:lnTo>
                  <a:lnTo>
                    <a:pt x="71351" y="377249"/>
                  </a:lnTo>
                  <a:lnTo>
                    <a:pt x="41850" y="347748"/>
                  </a:lnTo>
                  <a:lnTo>
                    <a:pt x="19362" y="312377"/>
                  </a:lnTo>
                  <a:lnTo>
                    <a:pt x="5031" y="272279"/>
                  </a:lnTo>
                  <a:lnTo>
                    <a:pt x="0" y="2286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38100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20184" y="6970927"/>
            <a:ext cx="477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an</a:t>
            </a:r>
            <a:r>
              <a:rPr sz="1800" b="1" spc="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instance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of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spc="50" dirty="0">
                <a:latin typeface="Tahoma"/>
                <a:cs typeface="Tahoma"/>
              </a:rPr>
              <a:t>3d-matching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(with</a:t>
            </a:r>
            <a:r>
              <a:rPr sz="1800" b="1" spc="6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n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70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3)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dimensional</a:t>
            </a:r>
            <a:r>
              <a:rPr spc="114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1126470" cy="340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631825" algn="just">
              <a:lnSpc>
                <a:spcPct val="131900"/>
              </a:lnSpc>
              <a:spcBef>
                <a:spcPts val="100"/>
              </a:spcBef>
            </a:pP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3</a:t>
            </a:r>
            <a:r>
              <a:rPr sz="19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D</a:t>
            </a:r>
            <a:r>
              <a:rPr sz="2400" spc="-90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M</a:t>
            </a:r>
            <a:r>
              <a:rPr sz="1900" dirty="0">
                <a:solidFill>
                  <a:srgbClr val="0048AA"/>
                </a:solidFill>
                <a:latin typeface="Lucida Sans Unicode"/>
                <a:cs typeface="Lucida Sans Unicode"/>
              </a:rPr>
              <a:t>ATCHING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spc="-35" dirty="0">
                <a:solidFill>
                  <a:srgbClr val="0048AA"/>
                </a:solidFill>
                <a:latin typeface="Lucida Sans Unicode"/>
                <a:cs typeface="Lucida Sans Unicode"/>
              </a:rPr>
              <a:t>  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disjoint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set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5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spc="5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×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that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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triples?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algn="just">
              <a:lnSpc>
                <a:spcPct val="10000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spc="-55" dirty="0">
                <a:solidFill>
                  <a:srgbClr val="0048AA"/>
                </a:solidFill>
                <a:latin typeface="Lucida Sans Unicode"/>
                <a:cs typeface="Lucida Sans Unicode"/>
              </a:rPr>
              <a:t> 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57" baseline="-19097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3</a:t>
            </a:r>
            <a:r>
              <a:rPr sz="1900" spc="-90" dirty="0">
                <a:latin typeface="Lucida Sans Unicode"/>
                <a:cs typeface="Lucida Sans Unicode"/>
              </a:rPr>
              <a:t>D</a:t>
            </a:r>
            <a:r>
              <a:rPr sz="2400" spc="-9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M</a:t>
            </a:r>
            <a:r>
              <a:rPr sz="1900" spc="-10" dirty="0">
                <a:latin typeface="Lucida Sans Unicode"/>
                <a:cs typeface="Lucida Sans Unicode"/>
              </a:rPr>
              <a:t>ATCHING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 marR="43180">
              <a:lnSpc>
                <a:spcPct val="131900"/>
              </a:lnSpc>
              <a:spcBef>
                <a:spcPts val="5"/>
              </a:spcBef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3</a:t>
            </a:r>
            <a:r>
              <a:rPr sz="1900" spc="-90" dirty="0">
                <a:latin typeface="Lucida Sans Unicode"/>
                <a:cs typeface="Lucida Sans Unicode"/>
              </a:rPr>
              <a:t>D</a:t>
            </a:r>
            <a:r>
              <a:rPr sz="2400" spc="-90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M</a:t>
            </a:r>
            <a:r>
              <a:rPr sz="1900" spc="-10" dirty="0">
                <a:latin typeface="Lucida Sans Unicode"/>
                <a:cs typeface="Lucida Sans Unicode"/>
              </a:rPr>
              <a:t>ATCHING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3307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72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(part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1638300"/>
            <a:ext cx="1119441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1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tip</a:t>
            </a:r>
            <a:r>
              <a:rPr sz="2400" spc="-10" dirty="0">
                <a:latin typeface="Lucida Sans Unicode"/>
                <a:cs typeface="Lucida Sans Unicode"/>
              </a:rPr>
              <a:t> ones.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1806" y="1269232"/>
            <a:ext cx="1842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number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clauses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7440" y="1532620"/>
            <a:ext cx="280670" cy="302260"/>
            <a:chOff x="7457440" y="1532620"/>
            <a:chExt cx="280670" cy="302260"/>
          </a:xfrm>
        </p:grpSpPr>
        <p:sp>
          <p:nvSpPr>
            <p:cNvPr id="8" name="object 8"/>
            <p:cNvSpPr/>
            <p:nvPr/>
          </p:nvSpPr>
          <p:spPr>
            <a:xfrm>
              <a:off x="7510889" y="1545320"/>
              <a:ext cx="214629" cy="231775"/>
            </a:xfrm>
            <a:custGeom>
              <a:avLst/>
              <a:gdLst/>
              <a:ahLst/>
              <a:cxnLst/>
              <a:rect l="l" t="t" r="r" b="b"/>
              <a:pathLst>
                <a:path w="214629" h="231775">
                  <a:moveTo>
                    <a:pt x="0" y="231586"/>
                  </a:moveTo>
                  <a:lnTo>
                    <a:pt x="8620" y="222260"/>
                  </a:lnTo>
                  <a:lnTo>
                    <a:pt x="214084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7440" y="1703819"/>
              <a:ext cx="127635" cy="131445"/>
            </a:xfrm>
            <a:custGeom>
              <a:avLst/>
              <a:gdLst/>
              <a:ahLst/>
              <a:cxnLst/>
              <a:rect l="l" t="t" r="r" b="b"/>
              <a:pathLst>
                <a:path w="127634" h="131444">
                  <a:moveTo>
                    <a:pt x="37997" y="0"/>
                  </a:moveTo>
                  <a:lnTo>
                    <a:pt x="0" y="130907"/>
                  </a:lnTo>
                  <a:lnTo>
                    <a:pt x="127524" y="82760"/>
                  </a:lnTo>
                  <a:lnTo>
                    <a:pt x="62071" y="63761"/>
                  </a:lnTo>
                  <a:lnTo>
                    <a:pt x="3799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99185" y="4444152"/>
            <a:ext cx="4590415" cy="4460240"/>
            <a:chOff x="4199185" y="4444152"/>
            <a:chExt cx="4590415" cy="4460240"/>
          </a:xfrm>
        </p:grpSpPr>
        <p:sp>
          <p:nvSpPr>
            <p:cNvPr id="11" name="object 11"/>
            <p:cNvSpPr/>
            <p:nvPr/>
          </p:nvSpPr>
          <p:spPr>
            <a:xfrm>
              <a:off x="4878933" y="5072722"/>
              <a:ext cx="3176270" cy="3185160"/>
            </a:xfrm>
            <a:custGeom>
              <a:avLst/>
              <a:gdLst/>
              <a:ahLst/>
              <a:cxnLst/>
              <a:rect l="l" t="t" r="r" b="b"/>
              <a:pathLst>
                <a:path w="3176270" h="3185159">
                  <a:moveTo>
                    <a:pt x="1517307" y="2815412"/>
                  </a:moveTo>
                  <a:lnTo>
                    <a:pt x="369747" y="1667852"/>
                  </a:lnTo>
                  <a:lnTo>
                    <a:pt x="0" y="3185160"/>
                  </a:lnTo>
                  <a:lnTo>
                    <a:pt x="1517307" y="2815412"/>
                  </a:lnTo>
                  <a:close/>
                </a:path>
                <a:path w="3176270" h="3185159">
                  <a:moveTo>
                    <a:pt x="1539773" y="369747"/>
                  </a:moveTo>
                  <a:lnTo>
                    <a:pt x="22466" y="0"/>
                  </a:lnTo>
                  <a:lnTo>
                    <a:pt x="392214" y="1517307"/>
                  </a:lnTo>
                  <a:lnTo>
                    <a:pt x="1539773" y="369747"/>
                  </a:lnTo>
                  <a:close/>
                </a:path>
                <a:path w="3176270" h="3185159">
                  <a:moveTo>
                    <a:pt x="3169983" y="2819"/>
                  </a:moveTo>
                  <a:lnTo>
                    <a:pt x="1652676" y="372567"/>
                  </a:lnTo>
                  <a:lnTo>
                    <a:pt x="2800235" y="1520126"/>
                  </a:lnTo>
                  <a:lnTo>
                    <a:pt x="3169983" y="2819"/>
                  </a:lnTo>
                  <a:close/>
                </a:path>
                <a:path w="3176270" h="3185159">
                  <a:moveTo>
                    <a:pt x="3175736" y="3159760"/>
                  </a:moveTo>
                  <a:lnTo>
                    <a:pt x="2805988" y="1642452"/>
                  </a:lnTo>
                  <a:lnTo>
                    <a:pt x="1658429" y="2790012"/>
                  </a:lnTo>
                  <a:lnTo>
                    <a:pt x="3175736" y="315976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9890" y="5421524"/>
              <a:ext cx="238125" cy="2381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7122" y="5408824"/>
              <a:ext cx="238125" cy="238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9648" y="6027737"/>
              <a:ext cx="238125" cy="2381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1164" y="5291137"/>
              <a:ext cx="238125" cy="238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6611" y="4717097"/>
              <a:ext cx="242076" cy="238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0337" y="6065837"/>
              <a:ext cx="238125" cy="2381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290" y="7675350"/>
              <a:ext cx="238125" cy="2381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3322" y="7688050"/>
              <a:ext cx="238125" cy="2381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4711" y="8392477"/>
              <a:ext cx="242076" cy="2381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237" y="6954837"/>
              <a:ext cx="238125" cy="2381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037" y="7843837"/>
              <a:ext cx="238125" cy="2381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0237" y="6446837"/>
              <a:ext cx="238125" cy="2381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4137" y="5202237"/>
              <a:ext cx="238125" cy="2381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2937" y="6586537"/>
              <a:ext cx="238125" cy="2381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7637" y="7043737"/>
              <a:ext cx="238125" cy="238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537" y="7881937"/>
              <a:ext cx="238125" cy="2381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99179" y="4444161"/>
              <a:ext cx="4590415" cy="4460240"/>
            </a:xfrm>
            <a:custGeom>
              <a:avLst/>
              <a:gdLst/>
              <a:ahLst/>
              <a:cxnLst/>
              <a:rect l="l" t="t" r="r" b="b"/>
              <a:pathLst>
                <a:path w="4590415" h="4460240">
                  <a:moveTo>
                    <a:pt x="1334350" y="1400733"/>
                  </a:moveTo>
                  <a:lnTo>
                    <a:pt x="0" y="2211209"/>
                  </a:lnTo>
                  <a:lnTo>
                    <a:pt x="1334350" y="3021673"/>
                  </a:lnTo>
                  <a:lnTo>
                    <a:pt x="1334350" y="1400733"/>
                  </a:lnTo>
                  <a:close/>
                </a:path>
                <a:path w="4590415" h="4460240">
                  <a:moveTo>
                    <a:pt x="3082645" y="3125330"/>
                  </a:moveTo>
                  <a:lnTo>
                    <a:pt x="1461706" y="3125330"/>
                  </a:lnTo>
                  <a:lnTo>
                    <a:pt x="2272169" y="4459668"/>
                  </a:lnTo>
                  <a:lnTo>
                    <a:pt x="3082645" y="3125330"/>
                  </a:lnTo>
                  <a:close/>
                </a:path>
                <a:path w="4590415" h="4460240">
                  <a:moveTo>
                    <a:pt x="3082645" y="1334338"/>
                  </a:moveTo>
                  <a:lnTo>
                    <a:pt x="2272169" y="0"/>
                  </a:lnTo>
                  <a:lnTo>
                    <a:pt x="1461706" y="1334338"/>
                  </a:lnTo>
                  <a:lnTo>
                    <a:pt x="3082645" y="1334338"/>
                  </a:lnTo>
                  <a:close/>
                </a:path>
                <a:path w="4590415" h="4460240">
                  <a:moveTo>
                    <a:pt x="4590339" y="2143188"/>
                  </a:moveTo>
                  <a:lnTo>
                    <a:pt x="3256000" y="1332725"/>
                  </a:lnTo>
                  <a:lnTo>
                    <a:pt x="3256000" y="2953664"/>
                  </a:lnTo>
                  <a:lnTo>
                    <a:pt x="4590339" y="2143188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9485" y="5939784"/>
              <a:ext cx="107950" cy="410845"/>
            </a:xfrm>
            <a:custGeom>
              <a:avLst/>
              <a:gdLst/>
              <a:ahLst/>
              <a:cxnLst/>
              <a:rect l="l" t="t" r="r" b="b"/>
              <a:pathLst>
                <a:path w="107950" h="410845">
                  <a:moveTo>
                    <a:pt x="107463" y="410245"/>
                  </a:moveTo>
                  <a:lnTo>
                    <a:pt x="104245" y="3979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037" y="6292812"/>
              <a:ext cx="117942" cy="13338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662015" y="9133879"/>
            <a:ext cx="367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a</a:t>
            </a:r>
            <a:r>
              <a:rPr sz="1800" b="1" spc="7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gadget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for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variable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x</a:t>
            </a:r>
            <a:r>
              <a:rPr sz="1800" b="1" baseline="-6944" dirty="0">
                <a:latin typeface="Tahoma"/>
                <a:cs typeface="Tahoma"/>
              </a:rPr>
              <a:t>i</a:t>
            </a:r>
            <a:r>
              <a:rPr sz="1800" b="1" spc="382" baseline="-6944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(k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80" dirty="0">
                <a:latin typeface="Tahoma"/>
                <a:cs typeface="Tahoma"/>
              </a:rPr>
              <a:t> </a:t>
            </a:r>
            <a:r>
              <a:rPr sz="1800" b="1" spc="-25" dirty="0">
                <a:latin typeface="Tahoma"/>
                <a:cs typeface="Tahoma"/>
              </a:rPr>
              <a:t>4)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11536" y="55860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399607" y="4456535"/>
            <a:ext cx="4288790" cy="3392170"/>
            <a:chOff x="4399607" y="4456535"/>
            <a:chExt cx="4288790" cy="3392170"/>
          </a:xfrm>
        </p:grpSpPr>
        <p:sp>
          <p:nvSpPr>
            <p:cNvPr id="34" name="object 34"/>
            <p:cNvSpPr/>
            <p:nvPr/>
          </p:nvSpPr>
          <p:spPr>
            <a:xfrm>
              <a:off x="4412307" y="5519363"/>
              <a:ext cx="391795" cy="184150"/>
            </a:xfrm>
            <a:custGeom>
              <a:avLst/>
              <a:gdLst/>
              <a:ahLst/>
              <a:cxnLst/>
              <a:rect l="l" t="t" r="r" b="b"/>
              <a:pathLst>
                <a:path w="391795" h="184150">
                  <a:moveTo>
                    <a:pt x="391271" y="0"/>
                  </a:moveTo>
                  <a:lnTo>
                    <a:pt x="379780" y="5407"/>
                  </a:lnTo>
                  <a:lnTo>
                    <a:pt x="0" y="1841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38553" y="5482592"/>
              <a:ext cx="136525" cy="110489"/>
            </a:xfrm>
            <a:custGeom>
              <a:avLst/>
              <a:gdLst/>
              <a:ahLst/>
              <a:cxnLst/>
              <a:rect l="l" t="t" r="r" b="b"/>
              <a:pathLst>
                <a:path w="136525" h="110489">
                  <a:moveTo>
                    <a:pt x="0" y="0"/>
                  </a:moveTo>
                  <a:lnTo>
                    <a:pt x="53535" y="42177"/>
                  </a:lnTo>
                  <a:lnTo>
                    <a:pt x="51913" y="110314"/>
                  </a:lnTo>
                  <a:lnTo>
                    <a:pt x="136271" y="3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21207" y="4600530"/>
              <a:ext cx="63500" cy="373380"/>
            </a:xfrm>
            <a:custGeom>
              <a:avLst/>
              <a:gdLst/>
              <a:ahLst/>
              <a:cxnLst/>
              <a:rect l="l" t="t" r="r" b="b"/>
              <a:pathLst>
                <a:path w="63500" h="373379">
                  <a:moveTo>
                    <a:pt x="63408" y="373317"/>
                  </a:moveTo>
                  <a:lnTo>
                    <a:pt x="61281" y="360796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7287" y="4921069"/>
              <a:ext cx="120197" cy="13040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39152" y="4469235"/>
              <a:ext cx="510540" cy="236854"/>
            </a:xfrm>
            <a:custGeom>
              <a:avLst/>
              <a:gdLst/>
              <a:ahLst/>
              <a:cxnLst/>
              <a:rect l="l" t="t" r="r" b="b"/>
              <a:pathLst>
                <a:path w="510540" h="236854">
                  <a:moveTo>
                    <a:pt x="0" y="236533"/>
                  </a:moveTo>
                  <a:lnTo>
                    <a:pt x="11523" y="231194"/>
                  </a:lnTo>
                  <a:lnTo>
                    <a:pt x="51043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67709" y="4632304"/>
              <a:ext cx="136525" cy="11112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84993" y="0"/>
                  </a:moveTo>
                  <a:lnTo>
                    <a:pt x="0" y="106568"/>
                  </a:lnTo>
                  <a:lnTo>
                    <a:pt x="136250" y="110622"/>
                  </a:lnTo>
                  <a:lnTo>
                    <a:pt x="82966" y="68125"/>
                  </a:lnTo>
                  <a:lnTo>
                    <a:pt x="84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71465" y="7542207"/>
              <a:ext cx="483870" cy="268605"/>
            </a:xfrm>
            <a:custGeom>
              <a:avLst/>
              <a:gdLst/>
              <a:ahLst/>
              <a:cxnLst/>
              <a:rect l="l" t="t" r="r" b="b"/>
              <a:pathLst>
                <a:path w="483870" h="268604">
                  <a:moveTo>
                    <a:pt x="0" y="268214"/>
                  </a:moveTo>
                  <a:lnTo>
                    <a:pt x="11107" y="262056"/>
                  </a:lnTo>
                  <a:lnTo>
                    <a:pt x="48377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02600" y="7736170"/>
              <a:ext cx="136525" cy="113030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77072" y="0"/>
                  </a:moveTo>
                  <a:lnTo>
                    <a:pt x="0" y="112429"/>
                  </a:lnTo>
                  <a:lnTo>
                    <a:pt x="136187" y="106629"/>
                  </a:lnTo>
                  <a:lnTo>
                    <a:pt x="79971" y="68093"/>
                  </a:lnTo>
                  <a:lnTo>
                    <a:pt x="770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29251" y="6954913"/>
              <a:ext cx="146050" cy="316865"/>
            </a:xfrm>
            <a:custGeom>
              <a:avLst/>
              <a:gdLst/>
              <a:ahLst/>
              <a:cxnLst/>
              <a:rect l="l" t="t" r="r" b="b"/>
              <a:pathLst>
                <a:path w="146050" h="316865">
                  <a:moveTo>
                    <a:pt x="0" y="0"/>
                  </a:moveTo>
                  <a:lnTo>
                    <a:pt x="5314" y="11534"/>
                  </a:lnTo>
                  <a:lnTo>
                    <a:pt x="146014" y="31687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1955" y="6883400"/>
              <a:ext cx="110731" cy="13624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575550" y="4249737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2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82050" y="7285037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3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72869" y="6253797"/>
            <a:ext cx="97599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0825">
              <a:lnSpc>
                <a:spcPct val="1219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 </a:t>
            </a:r>
            <a:r>
              <a:rPr sz="1600" b="1" spc="-10" dirty="0">
                <a:latin typeface="Tahoma"/>
                <a:cs typeface="Tahoma"/>
              </a:rPr>
              <a:t>elements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76900" y="5880100"/>
            <a:ext cx="1574800" cy="662305"/>
            <a:chOff x="5676900" y="5880100"/>
            <a:chExt cx="1574800" cy="662305"/>
          </a:xfrm>
        </p:grpSpPr>
        <p:sp>
          <p:nvSpPr>
            <p:cNvPr id="48" name="object 48"/>
            <p:cNvSpPr/>
            <p:nvPr/>
          </p:nvSpPr>
          <p:spPr>
            <a:xfrm>
              <a:off x="6163735" y="5950775"/>
              <a:ext cx="162560" cy="330200"/>
            </a:xfrm>
            <a:custGeom>
              <a:avLst/>
              <a:gdLst/>
              <a:ahLst/>
              <a:cxnLst/>
              <a:rect l="l" t="t" r="r" b="b"/>
              <a:pathLst>
                <a:path w="162560" h="330200">
                  <a:moveTo>
                    <a:pt x="0" y="0"/>
                  </a:moveTo>
                  <a:lnTo>
                    <a:pt x="5598" y="11399"/>
                  </a:lnTo>
                  <a:lnTo>
                    <a:pt x="162157" y="3301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54" y="5880100"/>
              <a:ext cx="109433" cy="1363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89754" y="5961907"/>
              <a:ext cx="167005" cy="306070"/>
            </a:xfrm>
            <a:custGeom>
              <a:avLst/>
              <a:gdLst/>
              <a:ahLst/>
              <a:cxnLst/>
              <a:rect l="l" t="t" r="r" b="b"/>
              <a:pathLst>
                <a:path w="167004" h="306070">
                  <a:moveTo>
                    <a:pt x="167007" y="0"/>
                  </a:moveTo>
                  <a:lnTo>
                    <a:pt x="160921" y="11146"/>
                  </a:lnTo>
                  <a:lnTo>
                    <a:pt x="0" y="3058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82564" y="5892800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5" h="136525">
                  <a:moveTo>
                    <a:pt x="111935" y="0"/>
                  </a:moveTo>
                  <a:lnTo>
                    <a:pt x="0" y="77788"/>
                  </a:lnTo>
                  <a:lnTo>
                    <a:pt x="68111" y="80253"/>
                  </a:lnTo>
                  <a:lnTo>
                    <a:pt x="107005" y="136221"/>
                  </a:lnTo>
                  <a:lnTo>
                    <a:pt x="111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47004" y="6373152"/>
              <a:ext cx="305435" cy="156210"/>
            </a:xfrm>
            <a:custGeom>
              <a:avLst/>
              <a:gdLst/>
              <a:ahLst/>
              <a:cxnLst/>
              <a:rect l="l" t="t" r="r" b="b"/>
              <a:pathLst>
                <a:path w="305435" h="156209">
                  <a:moveTo>
                    <a:pt x="0" y="0"/>
                  </a:moveTo>
                  <a:lnTo>
                    <a:pt x="11307" y="5782"/>
                  </a:lnTo>
                  <a:lnTo>
                    <a:pt x="305104" y="15604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76900" y="6337300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0" y="0"/>
                  </a:moveTo>
                  <a:lnTo>
                    <a:pt x="80792" y="109787"/>
                  </a:lnTo>
                  <a:lnTo>
                    <a:pt x="81410" y="41634"/>
                  </a:lnTo>
                  <a:lnTo>
                    <a:pt x="136305" y="1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52208" y="6365088"/>
              <a:ext cx="326390" cy="126364"/>
            </a:xfrm>
            <a:custGeom>
              <a:avLst/>
              <a:gdLst/>
              <a:ahLst/>
              <a:cxnLst/>
              <a:rect l="l" t="t" r="r" b="b"/>
              <a:pathLst>
                <a:path w="326390" h="126364">
                  <a:moveTo>
                    <a:pt x="326045" y="0"/>
                  </a:moveTo>
                  <a:lnTo>
                    <a:pt x="314199" y="4578"/>
                  </a:lnTo>
                  <a:lnTo>
                    <a:pt x="0" y="1260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16001" y="6323792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90" h="114300">
                  <a:moveTo>
                    <a:pt x="0" y="0"/>
                  </a:moveTo>
                  <a:lnTo>
                    <a:pt x="50406" y="45873"/>
                  </a:lnTo>
                  <a:lnTo>
                    <a:pt x="43950" y="113723"/>
                  </a:lnTo>
                  <a:lnTo>
                    <a:pt x="135698" y="1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3307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72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(part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1)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1638300"/>
            <a:ext cx="11194415" cy="20218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421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1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tip</a:t>
            </a:r>
            <a:r>
              <a:rPr sz="2400" spc="-10" dirty="0">
                <a:latin typeface="Lucida Sans Unicode"/>
                <a:cs typeface="Lucida Sans Unicode"/>
              </a:rPr>
              <a:t> ones.</a:t>
            </a:r>
            <a:endParaRPr sz="2400">
              <a:latin typeface="Lucida Sans Unicode"/>
              <a:cs typeface="Lucida Sans Unicode"/>
            </a:endParaRPr>
          </a:p>
          <a:p>
            <a:pPr marL="38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elements.</a:t>
            </a:r>
            <a:endParaRPr sz="2400">
              <a:latin typeface="Lucida Sans Unicode"/>
              <a:cs typeface="Lucida Sans Unicode"/>
            </a:endParaRPr>
          </a:p>
          <a:p>
            <a:pPr marL="495300" marR="340995" indent="-457200">
              <a:lnSpc>
                <a:spcPts val="3800"/>
              </a:lnSpc>
              <a:spcBef>
                <a:spcPts val="219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gray</a:t>
            </a:r>
            <a:r>
              <a:rPr sz="2400" spc="-10" dirty="0">
                <a:latin typeface="Lucida Sans Unicode"/>
                <a:cs typeface="Lucida Sans Unicode"/>
              </a:rPr>
              <a:t> triples </a:t>
            </a:r>
            <a:r>
              <a:rPr sz="2400" dirty="0">
                <a:latin typeface="Lucida Sans Unicode"/>
                <a:cs typeface="Lucida Sans Unicode"/>
              </a:rPr>
              <a:t>(corresponding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240" baseline="-694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=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spc="-25" dirty="0">
                <a:latin typeface="Lucida Sans Unicode"/>
                <a:cs typeface="Lucida Sans Unicode"/>
              </a:rPr>
              <a:t>)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blue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(corresponding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240" baseline="-6944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=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1806" y="1269232"/>
            <a:ext cx="1842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number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clauses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7440" y="1532620"/>
            <a:ext cx="280670" cy="302260"/>
            <a:chOff x="7457440" y="1532620"/>
            <a:chExt cx="280670" cy="302260"/>
          </a:xfrm>
        </p:grpSpPr>
        <p:sp>
          <p:nvSpPr>
            <p:cNvPr id="8" name="object 8"/>
            <p:cNvSpPr/>
            <p:nvPr/>
          </p:nvSpPr>
          <p:spPr>
            <a:xfrm>
              <a:off x="7510889" y="1545320"/>
              <a:ext cx="214629" cy="231775"/>
            </a:xfrm>
            <a:custGeom>
              <a:avLst/>
              <a:gdLst/>
              <a:ahLst/>
              <a:cxnLst/>
              <a:rect l="l" t="t" r="r" b="b"/>
              <a:pathLst>
                <a:path w="214629" h="231775">
                  <a:moveTo>
                    <a:pt x="0" y="231586"/>
                  </a:moveTo>
                  <a:lnTo>
                    <a:pt x="8620" y="222260"/>
                  </a:lnTo>
                  <a:lnTo>
                    <a:pt x="214084" y="0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7440" y="1703819"/>
              <a:ext cx="127635" cy="131445"/>
            </a:xfrm>
            <a:custGeom>
              <a:avLst/>
              <a:gdLst/>
              <a:ahLst/>
              <a:cxnLst/>
              <a:rect l="l" t="t" r="r" b="b"/>
              <a:pathLst>
                <a:path w="127634" h="131444">
                  <a:moveTo>
                    <a:pt x="37997" y="0"/>
                  </a:moveTo>
                  <a:lnTo>
                    <a:pt x="0" y="130907"/>
                  </a:lnTo>
                  <a:lnTo>
                    <a:pt x="127524" y="82760"/>
                  </a:lnTo>
                  <a:lnTo>
                    <a:pt x="62071" y="63761"/>
                  </a:lnTo>
                  <a:lnTo>
                    <a:pt x="3799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491" y="8544031"/>
            <a:ext cx="16078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170">
              <a:lnSpc>
                <a:spcPct val="1219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k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2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clauses </a:t>
            </a:r>
            <a:r>
              <a:rPr sz="1600" b="1" dirty="0">
                <a:latin typeface="Tahoma"/>
                <a:cs typeface="Tahoma"/>
              </a:rPr>
              <a:t>n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=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3</a:t>
            </a:r>
            <a:r>
              <a:rPr sz="1600" b="1" spc="5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variables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96462" y="6209452"/>
            <a:ext cx="3021330" cy="2898140"/>
            <a:chOff x="4996462" y="6209452"/>
            <a:chExt cx="3021330" cy="2898140"/>
          </a:xfrm>
        </p:grpSpPr>
        <p:sp>
          <p:nvSpPr>
            <p:cNvPr id="14" name="object 14"/>
            <p:cNvSpPr/>
            <p:nvPr/>
          </p:nvSpPr>
          <p:spPr>
            <a:xfrm>
              <a:off x="4996459" y="6836219"/>
              <a:ext cx="3021330" cy="1645920"/>
            </a:xfrm>
            <a:custGeom>
              <a:avLst/>
              <a:gdLst/>
              <a:ahLst/>
              <a:cxnLst/>
              <a:rect l="l" t="t" r="r" b="b"/>
              <a:pathLst>
                <a:path w="3021329" h="1645920">
                  <a:moveTo>
                    <a:pt x="1334338" y="22580"/>
                  </a:moveTo>
                  <a:lnTo>
                    <a:pt x="0" y="834021"/>
                  </a:lnTo>
                  <a:lnTo>
                    <a:pt x="1334338" y="1645462"/>
                  </a:lnTo>
                  <a:lnTo>
                    <a:pt x="1334338" y="22580"/>
                  </a:lnTo>
                  <a:close/>
                </a:path>
                <a:path w="3021329" h="1645920">
                  <a:moveTo>
                    <a:pt x="3020898" y="811441"/>
                  </a:moveTo>
                  <a:lnTo>
                    <a:pt x="1686560" y="0"/>
                  </a:lnTo>
                  <a:lnTo>
                    <a:pt x="1686560" y="1622894"/>
                  </a:lnTo>
                  <a:lnTo>
                    <a:pt x="3020898" y="811441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6090" y="7186824"/>
              <a:ext cx="238125" cy="238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922" y="7186824"/>
              <a:ext cx="238125" cy="238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6090" y="7891250"/>
              <a:ext cx="238125" cy="2381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922" y="7891250"/>
              <a:ext cx="238125" cy="2381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2348" y="7539037"/>
              <a:ext cx="238125" cy="2381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1664" y="7539037"/>
              <a:ext cx="238125" cy="2381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2811" y="6482397"/>
              <a:ext cx="242076" cy="2381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2811" y="8595677"/>
              <a:ext cx="242076" cy="238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686285" y="6209461"/>
              <a:ext cx="1621155" cy="2898140"/>
            </a:xfrm>
            <a:custGeom>
              <a:avLst/>
              <a:gdLst/>
              <a:ahLst/>
              <a:cxnLst/>
              <a:rect l="l" t="t" r="r" b="b"/>
              <a:pathLst>
                <a:path w="1621154" h="2898140">
                  <a:moveTo>
                    <a:pt x="1620939" y="1563230"/>
                  </a:moveTo>
                  <a:lnTo>
                    <a:pt x="0" y="1563230"/>
                  </a:lnTo>
                  <a:lnTo>
                    <a:pt x="810463" y="2897568"/>
                  </a:lnTo>
                  <a:lnTo>
                    <a:pt x="1620939" y="1563230"/>
                  </a:lnTo>
                  <a:close/>
                </a:path>
                <a:path w="1621154" h="2898140">
                  <a:moveTo>
                    <a:pt x="1620939" y="1334338"/>
                  </a:moveTo>
                  <a:lnTo>
                    <a:pt x="810463" y="0"/>
                  </a:lnTo>
                  <a:lnTo>
                    <a:pt x="0" y="1334338"/>
                  </a:lnTo>
                  <a:lnTo>
                    <a:pt x="1620939" y="1334338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06596" y="6218485"/>
            <a:ext cx="3021330" cy="2903855"/>
            <a:chOff x="1406596" y="6218485"/>
            <a:chExt cx="3021330" cy="2903855"/>
          </a:xfrm>
        </p:grpSpPr>
        <p:sp>
          <p:nvSpPr>
            <p:cNvPr id="25" name="object 25"/>
            <p:cNvSpPr/>
            <p:nvPr/>
          </p:nvSpPr>
          <p:spPr>
            <a:xfrm>
              <a:off x="1406588" y="6843839"/>
              <a:ext cx="3021330" cy="1647189"/>
            </a:xfrm>
            <a:custGeom>
              <a:avLst/>
              <a:gdLst/>
              <a:ahLst/>
              <a:cxnLst/>
              <a:rect l="l" t="t" r="r" b="b"/>
              <a:pathLst>
                <a:path w="3021329" h="1647190">
                  <a:moveTo>
                    <a:pt x="1334350" y="23990"/>
                  </a:moveTo>
                  <a:lnTo>
                    <a:pt x="0" y="835431"/>
                  </a:lnTo>
                  <a:lnTo>
                    <a:pt x="1334350" y="1646885"/>
                  </a:lnTo>
                  <a:lnTo>
                    <a:pt x="1334350" y="23990"/>
                  </a:lnTo>
                  <a:close/>
                </a:path>
                <a:path w="3021329" h="1647190">
                  <a:moveTo>
                    <a:pt x="3020911" y="811441"/>
                  </a:moveTo>
                  <a:lnTo>
                    <a:pt x="1686560" y="0"/>
                  </a:lnTo>
                  <a:lnTo>
                    <a:pt x="1686560" y="1622894"/>
                  </a:lnTo>
                  <a:lnTo>
                    <a:pt x="3020911" y="811441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6224" y="7195855"/>
              <a:ext cx="238125" cy="2381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055" y="7195855"/>
              <a:ext cx="238125" cy="2381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6224" y="7900282"/>
              <a:ext cx="238125" cy="2381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055" y="7900282"/>
              <a:ext cx="238125" cy="23812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2482" y="7548068"/>
              <a:ext cx="238125" cy="2381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797" y="7548068"/>
              <a:ext cx="238125" cy="2381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637" y="6491428"/>
              <a:ext cx="242076" cy="2381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637" y="8604708"/>
              <a:ext cx="242076" cy="2381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71600" y="6552636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>
                  <a:moveTo>
                    <a:pt x="389282" y="0"/>
                  </a:moveTo>
                  <a:lnTo>
                    <a:pt x="376582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17705" y="649167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0" y="0"/>
                  </a:moveTo>
                  <a:lnTo>
                    <a:pt x="30480" y="60960"/>
                  </a:ln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69816" y="6788456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29">
                  <a:moveTo>
                    <a:pt x="0" y="429941"/>
                  </a:moveTo>
                  <a:lnTo>
                    <a:pt x="0" y="41724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8856" y="7175218"/>
              <a:ext cx="121919" cy="12191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579440" y="6611874"/>
              <a:ext cx="243840" cy="307975"/>
            </a:xfrm>
            <a:custGeom>
              <a:avLst/>
              <a:gdLst/>
              <a:ahLst/>
              <a:cxnLst/>
              <a:rect l="l" t="t" r="r" b="b"/>
              <a:pathLst>
                <a:path w="243839" h="307975">
                  <a:moveTo>
                    <a:pt x="0" y="307977"/>
                  </a:moveTo>
                  <a:lnTo>
                    <a:pt x="7877" y="298015"/>
                  </a:lnTo>
                  <a:lnTo>
                    <a:pt x="24354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30600" y="6848168"/>
              <a:ext cx="123825" cy="133985"/>
            </a:xfrm>
            <a:custGeom>
              <a:avLst/>
              <a:gdLst/>
              <a:ahLst/>
              <a:cxnLst/>
              <a:rect l="l" t="t" r="r" b="b"/>
              <a:pathLst>
                <a:path w="123825" h="133984">
                  <a:moveTo>
                    <a:pt x="27807" y="0"/>
                  </a:moveTo>
                  <a:lnTo>
                    <a:pt x="0" y="133443"/>
                  </a:lnTo>
                  <a:lnTo>
                    <a:pt x="123440" y="75624"/>
                  </a:lnTo>
                  <a:lnTo>
                    <a:pt x="56718" y="61720"/>
                  </a:lnTo>
                  <a:lnTo>
                    <a:pt x="27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96414" y="6218491"/>
              <a:ext cx="1621155" cy="2903855"/>
            </a:xfrm>
            <a:custGeom>
              <a:avLst/>
              <a:gdLst/>
              <a:ahLst/>
              <a:cxnLst/>
              <a:rect l="l" t="t" r="r" b="b"/>
              <a:pathLst>
                <a:path w="1621154" h="2903854">
                  <a:moveTo>
                    <a:pt x="1620939" y="1569161"/>
                  </a:moveTo>
                  <a:lnTo>
                    <a:pt x="0" y="1569161"/>
                  </a:lnTo>
                  <a:lnTo>
                    <a:pt x="810463" y="2903499"/>
                  </a:lnTo>
                  <a:lnTo>
                    <a:pt x="1620939" y="1569161"/>
                  </a:lnTo>
                  <a:close/>
                </a:path>
                <a:path w="1621154" h="2903854">
                  <a:moveTo>
                    <a:pt x="1620939" y="1334350"/>
                  </a:moveTo>
                  <a:lnTo>
                    <a:pt x="810463" y="0"/>
                  </a:lnTo>
                  <a:lnTo>
                    <a:pt x="0" y="1334350"/>
                  </a:lnTo>
                  <a:lnTo>
                    <a:pt x="1620939" y="1334350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75982" y="6209452"/>
            <a:ext cx="3021330" cy="2898140"/>
            <a:chOff x="8775982" y="6209452"/>
            <a:chExt cx="3021330" cy="2898140"/>
          </a:xfrm>
        </p:grpSpPr>
        <p:sp>
          <p:nvSpPr>
            <p:cNvPr id="42" name="object 42"/>
            <p:cNvSpPr/>
            <p:nvPr/>
          </p:nvSpPr>
          <p:spPr>
            <a:xfrm>
              <a:off x="8775980" y="6836219"/>
              <a:ext cx="3021330" cy="1645920"/>
            </a:xfrm>
            <a:custGeom>
              <a:avLst/>
              <a:gdLst/>
              <a:ahLst/>
              <a:cxnLst/>
              <a:rect l="l" t="t" r="r" b="b"/>
              <a:pathLst>
                <a:path w="3021329" h="1645920">
                  <a:moveTo>
                    <a:pt x="1334338" y="22580"/>
                  </a:moveTo>
                  <a:lnTo>
                    <a:pt x="0" y="834021"/>
                  </a:lnTo>
                  <a:lnTo>
                    <a:pt x="1334338" y="1645462"/>
                  </a:lnTo>
                  <a:lnTo>
                    <a:pt x="1334338" y="22580"/>
                  </a:lnTo>
                  <a:close/>
                </a:path>
                <a:path w="3021329" h="1645920">
                  <a:moveTo>
                    <a:pt x="3020911" y="811441"/>
                  </a:moveTo>
                  <a:lnTo>
                    <a:pt x="1686560" y="0"/>
                  </a:lnTo>
                  <a:lnTo>
                    <a:pt x="1686560" y="1622894"/>
                  </a:lnTo>
                  <a:lnTo>
                    <a:pt x="3020911" y="811441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5611" y="7186824"/>
              <a:ext cx="238125" cy="2381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7441" y="7186824"/>
              <a:ext cx="238125" cy="2381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5611" y="7891250"/>
              <a:ext cx="238125" cy="2381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7441" y="7891250"/>
              <a:ext cx="238125" cy="2381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1868" y="7539037"/>
              <a:ext cx="238125" cy="2381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1184" y="7539037"/>
              <a:ext cx="238125" cy="2381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0637" y="6482397"/>
              <a:ext cx="242076" cy="2381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0637" y="8595677"/>
              <a:ext cx="242076" cy="2381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465805" y="6209461"/>
              <a:ext cx="1621155" cy="2898140"/>
            </a:xfrm>
            <a:custGeom>
              <a:avLst/>
              <a:gdLst/>
              <a:ahLst/>
              <a:cxnLst/>
              <a:rect l="l" t="t" r="r" b="b"/>
              <a:pathLst>
                <a:path w="1621154" h="2898140">
                  <a:moveTo>
                    <a:pt x="1620939" y="1563230"/>
                  </a:moveTo>
                  <a:lnTo>
                    <a:pt x="0" y="1563230"/>
                  </a:lnTo>
                  <a:lnTo>
                    <a:pt x="810463" y="2897568"/>
                  </a:lnTo>
                  <a:lnTo>
                    <a:pt x="1620939" y="1563230"/>
                  </a:lnTo>
                  <a:close/>
                </a:path>
                <a:path w="1621154" h="2898140">
                  <a:moveTo>
                    <a:pt x="1620939" y="1334338"/>
                  </a:moveTo>
                  <a:lnTo>
                    <a:pt x="810463" y="0"/>
                  </a:lnTo>
                  <a:lnTo>
                    <a:pt x="0" y="1334338"/>
                  </a:lnTo>
                  <a:lnTo>
                    <a:pt x="1620939" y="1334338"/>
                  </a:lnTo>
                  <a:close/>
                </a:path>
              </a:pathLst>
            </a:custGeom>
            <a:solidFill>
              <a:srgbClr val="0048A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63800" y="8033056"/>
            <a:ext cx="840740" cy="803275"/>
            <a:chOff x="3263800" y="8033056"/>
            <a:chExt cx="840740" cy="803275"/>
          </a:xfrm>
        </p:grpSpPr>
        <p:sp>
          <p:nvSpPr>
            <p:cNvPr id="55" name="object 55"/>
            <p:cNvSpPr/>
            <p:nvPr/>
          </p:nvSpPr>
          <p:spPr>
            <a:xfrm>
              <a:off x="4043115" y="8111796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29">
                  <a:moveTo>
                    <a:pt x="0" y="0"/>
                  </a:moveTo>
                  <a:lnTo>
                    <a:pt x="0" y="12700"/>
                  </a:lnTo>
                  <a:lnTo>
                    <a:pt x="0" y="4299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2155" y="8033056"/>
              <a:ext cx="121919" cy="1219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42542" y="8775135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89">
                  <a:moveTo>
                    <a:pt x="0" y="0"/>
                  </a:moveTo>
                  <a:lnTo>
                    <a:pt x="12699" y="0"/>
                  </a:lnTo>
                  <a:lnTo>
                    <a:pt x="38928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63800" y="871417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91439" y="6096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902135" y="86086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2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4700" y="1338580"/>
            <a:ext cx="10918190" cy="232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15"/>
              </a:lnSpc>
              <a:spcBef>
                <a:spcPts val="100"/>
              </a:spcBef>
              <a:tabLst>
                <a:tab pos="22326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(part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2)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51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elements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three</a:t>
            </a:r>
            <a:r>
              <a:rPr sz="2400" spc="-10" dirty="0">
                <a:latin typeface="Lucida Sans Unicode"/>
                <a:cs typeface="Lucida Sans Unicode"/>
              </a:rPr>
              <a:t> triples.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380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will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3d-</a:t>
            </a:r>
            <a:r>
              <a:rPr sz="2400" spc="-10" dirty="0">
                <a:latin typeface="Lucida Sans Unicode"/>
                <a:cs typeface="Lucida Sans Unicode"/>
              </a:rPr>
              <a:t>matching.</a:t>
            </a:r>
            <a:endParaRPr sz="2400">
              <a:latin typeface="Lucida Sans Unicode"/>
              <a:cs typeface="Lucida Sans Unicode"/>
            </a:endParaRPr>
          </a:p>
          <a:p>
            <a:pPr marL="1651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(i)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grey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spc="525" baseline="-694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or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  <a:spcBef>
                <a:spcPts val="630"/>
              </a:spcBef>
            </a:pPr>
            <a:r>
              <a:rPr sz="2400" dirty="0">
                <a:latin typeface="Lucida Sans Unicode"/>
                <a:cs typeface="Lucida Sans Unicode"/>
              </a:rPr>
              <a:t>(ii)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blue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-6944" dirty="0">
                <a:latin typeface="Times New Roman"/>
                <a:cs typeface="Times New Roman"/>
              </a:rPr>
              <a:t>2</a:t>
            </a:r>
            <a:r>
              <a:rPr sz="2400" spc="51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(iii)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grey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596" y="4798154"/>
            <a:ext cx="10390292" cy="4323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5532" y="467757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453" y="0"/>
                </a:lnTo>
              </a:path>
            </a:pathLst>
          </a:custGeom>
          <a:ln w="8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52321" y="4804741"/>
            <a:ext cx="248920" cy="219075"/>
            <a:chOff x="10852321" y="4804741"/>
            <a:chExt cx="248920" cy="2190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2321" y="4804741"/>
              <a:ext cx="148093" cy="1423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9759" y="4880265"/>
              <a:ext cx="81287" cy="1430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36066" y="4633559"/>
            <a:ext cx="24117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995">
              <a:lnSpc>
                <a:spcPct val="1219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each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assigned </a:t>
            </a:r>
            <a:r>
              <a:rPr sz="1600" b="1" dirty="0">
                <a:latin typeface="Tahoma"/>
                <a:cs typeface="Tahoma"/>
              </a:rPr>
              <a:t>its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own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2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adjacent</a:t>
            </a:r>
            <a:r>
              <a:rPr sz="1600" b="1" spc="5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5749066" y="4192446"/>
            <a:ext cx="1678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3906" y="4648200"/>
            <a:ext cx="38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37" baseline="-6944" dirty="0">
                <a:latin typeface="Times New Roman"/>
                <a:cs typeface="Times New Roman"/>
              </a:rPr>
              <a:t>1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347980"/>
            <a:ext cx="785495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Arial MT"/>
                <a:cs typeface="Arial MT"/>
              </a:rPr>
              <a:t>3-</a:t>
            </a:r>
            <a:r>
              <a:rPr sz="2800" dirty="0">
                <a:latin typeface="Arial MT"/>
                <a:cs typeface="Arial MT"/>
              </a:rPr>
              <a:t>satisfiability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reduces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to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spc="-95" dirty="0">
                <a:latin typeface="Arial MT"/>
                <a:cs typeface="Arial MT"/>
              </a:rPr>
              <a:t>3-</a:t>
            </a:r>
            <a:r>
              <a:rPr sz="2800" dirty="0">
                <a:latin typeface="Arial MT"/>
                <a:cs typeface="Arial MT"/>
              </a:rPr>
              <a:t>dimensional</a:t>
            </a:r>
            <a:r>
              <a:rPr sz="2800" spc="9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matching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2072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(part</a:t>
            </a:r>
            <a:r>
              <a:rPr sz="2400" spc="-7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606060"/>
                </a:solidFill>
                <a:latin typeface="Lucida Sans Unicode"/>
                <a:cs typeface="Lucida Sans Unicode"/>
              </a:rPr>
              <a:t>3)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7100" y="1638300"/>
            <a:ext cx="329882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tips: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2730" y="1821180"/>
            <a:ext cx="756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dirty="0">
                <a:latin typeface="Lucida Sans Unicode"/>
                <a:cs typeface="Lucida Sans Unicode"/>
              </a:rPr>
              <a:t>covered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blue/gray triples;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 </a:t>
            </a:r>
            <a:r>
              <a:rPr sz="2400" spc="55" dirty="0">
                <a:latin typeface="Lucida Sans Unicode"/>
                <a:cs typeface="Lucida Sans Unicode"/>
              </a:rPr>
              <a:t>by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 </a:t>
            </a:r>
            <a:r>
              <a:rPr sz="2400" spc="-10" dirty="0">
                <a:latin typeface="Lucida Sans Unicode"/>
                <a:cs typeface="Lucida Sans Unicode"/>
              </a:rPr>
              <a:t>triples.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1992477"/>
            <a:ext cx="10418445" cy="11855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69900" marR="5080" indent="-457200">
              <a:lnSpc>
                <a:spcPct val="113599"/>
              </a:lnSpc>
              <a:spcBef>
                <a:spcPts val="47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cover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remaining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1)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tips,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1)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cleanup</a:t>
            </a:r>
            <a:r>
              <a:rPr sz="2400" spc="-10" dirty="0">
                <a:latin typeface="Lucida Sans Unicode"/>
                <a:cs typeface="Lucida Sans Unicode"/>
              </a:rPr>
              <a:t> gadgets: </a:t>
            </a:r>
            <a:r>
              <a:rPr sz="2400" dirty="0">
                <a:latin typeface="Lucida Sans Unicode"/>
                <a:cs typeface="Lucida Sans Unicode"/>
              </a:rPr>
              <a:t>same as clause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 but with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20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triples,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connected to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every </a:t>
            </a:r>
            <a:r>
              <a:rPr sz="2400" spc="-20" dirty="0">
                <a:latin typeface="Lucida Sans Unicode"/>
                <a:cs typeface="Lucida Sans Unicode"/>
              </a:rPr>
              <a:t>tip.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596" y="4798154"/>
            <a:ext cx="11229903" cy="43238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05531" y="467757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453" y="0"/>
                </a:lnTo>
              </a:path>
            </a:pathLst>
          </a:custGeom>
          <a:ln w="8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36366" y="4051170"/>
            <a:ext cx="3141345" cy="9886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  <a:p>
            <a:pPr marR="43180" algn="r">
              <a:lnSpc>
                <a:spcPct val="100000"/>
              </a:lnSpc>
              <a:spcBef>
                <a:spcPts val="1670"/>
              </a:spcBef>
            </a:pP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37" baseline="-6944" dirty="0">
                <a:latin typeface="Times New Roman"/>
                <a:cs typeface="Times New Roman"/>
              </a:rPr>
              <a:t>1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3966" y="5689353"/>
            <a:ext cx="163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cleanup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20955" y="6972300"/>
            <a:ext cx="406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75" dirty="0">
                <a:solidFill>
                  <a:srgbClr val="444444"/>
                </a:solidFill>
                <a:latin typeface="Times New Roman"/>
                <a:cs typeface="Times New Roman"/>
              </a:rPr>
              <a:t>···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008253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596" y="4798154"/>
            <a:ext cx="10390292" cy="4323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5531" y="467757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453" y="0"/>
                </a:lnTo>
              </a:path>
            </a:pathLst>
          </a:custGeom>
          <a:ln w="8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6366" y="4051170"/>
            <a:ext cx="3141345" cy="9886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  <a:p>
            <a:pPr marR="43180" algn="r">
              <a:lnSpc>
                <a:spcPct val="100000"/>
              </a:lnSpc>
              <a:spcBef>
                <a:spcPts val="1670"/>
              </a:spcBef>
            </a:pP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37" baseline="-6944" dirty="0">
                <a:latin typeface="Times New Roman"/>
                <a:cs typeface="Times New Roman"/>
              </a:rPr>
              <a:t>1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20955" y="6972300"/>
            <a:ext cx="406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75" dirty="0">
                <a:solidFill>
                  <a:srgbClr val="444444"/>
                </a:solidFill>
                <a:latin typeface="Times New Roman"/>
                <a:cs typeface="Times New Roman"/>
              </a:rPr>
              <a:t>···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3966" y="5689353"/>
            <a:ext cx="163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cleanup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21939" y="6225772"/>
            <a:ext cx="2614930" cy="2689860"/>
            <a:chOff x="10021939" y="6225772"/>
            <a:chExt cx="2614930" cy="2689860"/>
          </a:xfrm>
        </p:grpSpPr>
        <p:sp>
          <p:nvSpPr>
            <p:cNvPr id="15" name="object 15"/>
            <p:cNvSpPr/>
            <p:nvPr/>
          </p:nvSpPr>
          <p:spPr>
            <a:xfrm>
              <a:off x="10021939" y="6301744"/>
              <a:ext cx="2464435" cy="633095"/>
            </a:xfrm>
            <a:custGeom>
              <a:avLst/>
              <a:gdLst/>
              <a:ahLst/>
              <a:cxnLst/>
              <a:rect l="l" t="t" r="r" b="b"/>
              <a:pathLst>
                <a:path w="2464434" h="633095">
                  <a:moveTo>
                    <a:pt x="2112246" y="91"/>
                  </a:moveTo>
                  <a:lnTo>
                    <a:pt x="2060981" y="0"/>
                  </a:lnTo>
                  <a:lnTo>
                    <a:pt x="2008430" y="1176"/>
                  </a:lnTo>
                  <a:lnTo>
                    <a:pt x="1902580" y="4375"/>
                  </a:lnTo>
                  <a:lnTo>
                    <a:pt x="1850837" y="4919"/>
                  </a:lnTo>
                  <a:lnTo>
                    <a:pt x="1798964" y="6320"/>
                  </a:lnTo>
                  <a:lnTo>
                    <a:pt x="1694584" y="9996"/>
                  </a:lnTo>
                  <a:lnTo>
                    <a:pt x="1537631" y="16201"/>
                  </a:lnTo>
                  <a:lnTo>
                    <a:pt x="1485533" y="18055"/>
                  </a:lnTo>
                  <a:lnTo>
                    <a:pt x="1433680" y="19637"/>
                  </a:lnTo>
                  <a:lnTo>
                    <a:pt x="1382151" y="20845"/>
                  </a:lnTo>
                  <a:lnTo>
                    <a:pt x="1331028" y="21582"/>
                  </a:lnTo>
                  <a:lnTo>
                    <a:pt x="1234425" y="29295"/>
                  </a:lnTo>
                  <a:lnTo>
                    <a:pt x="1185108" y="32953"/>
                  </a:lnTo>
                  <a:lnTo>
                    <a:pt x="1135404" y="35634"/>
                  </a:lnTo>
                  <a:lnTo>
                    <a:pt x="1121179" y="34179"/>
                  </a:lnTo>
                  <a:lnTo>
                    <a:pt x="1108774" y="31110"/>
                  </a:lnTo>
                  <a:lnTo>
                    <a:pt x="1095850" y="28502"/>
                  </a:lnTo>
                  <a:lnTo>
                    <a:pt x="1080065" y="28432"/>
                  </a:lnTo>
                  <a:lnTo>
                    <a:pt x="985623" y="38038"/>
                  </a:lnTo>
                  <a:lnTo>
                    <a:pt x="899052" y="46285"/>
                  </a:lnTo>
                  <a:lnTo>
                    <a:pt x="819848" y="53387"/>
                  </a:lnTo>
                  <a:lnTo>
                    <a:pt x="566619" y="74642"/>
                  </a:lnTo>
                  <a:lnTo>
                    <a:pt x="516689" y="79240"/>
                  </a:lnTo>
                  <a:lnTo>
                    <a:pt x="471102" y="83981"/>
                  </a:lnTo>
                  <a:lnTo>
                    <a:pt x="429354" y="89081"/>
                  </a:lnTo>
                  <a:lnTo>
                    <a:pt x="390941" y="94752"/>
                  </a:lnTo>
                  <a:lnTo>
                    <a:pt x="322105" y="108670"/>
                  </a:lnTo>
                  <a:lnTo>
                    <a:pt x="260562" y="127454"/>
                  </a:lnTo>
                  <a:lnTo>
                    <a:pt x="202280" y="152819"/>
                  </a:lnTo>
                  <a:lnTo>
                    <a:pt x="143228" y="186483"/>
                  </a:lnTo>
                  <a:lnTo>
                    <a:pt x="79375" y="230164"/>
                  </a:lnTo>
                  <a:lnTo>
                    <a:pt x="66506" y="237551"/>
                  </a:lnTo>
                  <a:lnTo>
                    <a:pt x="27983" y="260517"/>
                  </a:lnTo>
                  <a:lnTo>
                    <a:pt x="10534" y="300051"/>
                  </a:lnTo>
                  <a:lnTo>
                    <a:pt x="5689" y="320224"/>
                  </a:lnTo>
                  <a:lnTo>
                    <a:pt x="0" y="340485"/>
                  </a:lnTo>
                  <a:lnTo>
                    <a:pt x="7778" y="352279"/>
                  </a:lnTo>
                  <a:lnTo>
                    <a:pt x="22224" y="378833"/>
                  </a:lnTo>
                  <a:lnTo>
                    <a:pt x="36755" y="406191"/>
                  </a:lnTo>
                  <a:lnTo>
                    <a:pt x="44787" y="420400"/>
                  </a:lnTo>
                  <a:lnTo>
                    <a:pt x="83410" y="439384"/>
                  </a:lnTo>
                  <a:lnTo>
                    <a:pt x="129309" y="456277"/>
                  </a:lnTo>
                  <a:lnTo>
                    <a:pt x="179452" y="471881"/>
                  </a:lnTo>
                  <a:lnTo>
                    <a:pt x="230807" y="486996"/>
                  </a:lnTo>
                  <a:lnTo>
                    <a:pt x="280342" y="502422"/>
                  </a:lnTo>
                  <a:lnTo>
                    <a:pt x="325024" y="518962"/>
                  </a:lnTo>
                  <a:lnTo>
                    <a:pt x="843959" y="579867"/>
                  </a:lnTo>
                  <a:lnTo>
                    <a:pt x="1000077" y="597383"/>
                  </a:lnTo>
                  <a:lnTo>
                    <a:pt x="1052523" y="603061"/>
                  </a:lnTo>
                  <a:lnTo>
                    <a:pt x="1104165" y="607163"/>
                  </a:lnTo>
                  <a:lnTo>
                    <a:pt x="1207043" y="612910"/>
                  </a:lnTo>
                  <a:lnTo>
                    <a:pt x="1257323" y="616530"/>
                  </a:lnTo>
                  <a:lnTo>
                    <a:pt x="1306193" y="621965"/>
                  </a:lnTo>
                  <a:lnTo>
                    <a:pt x="1371319" y="620374"/>
                  </a:lnTo>
                  <a:lnTo>
                    <a:pt x="1427037" y="619831"/>
                  </a:lnTo>
                  <a:lnTo>
                    <a:pt x="1476993" y="620558"/>
                  </a:lnTo>
                  <a:lnTo>
                    <a:pt x="1524830" y="622773"/>
                  </a:lnTo>
                  <a:lnTo>
                    <a:pt x="1574194" y="626695"/>
                  </a:lnTo>
                  <a:lnTo>
                    <a:pt x="1628731" y="632546"/>
                  </a:lnTo>
                  <a:lnTo>
                    <a:pt x="1779747" y="621516"/>
                  </a:lnTo>
                  <a:lnTo>
                    <a:pt x="1829370" y="617498"/>
                  </a:lnTo>
                  <a:lnTo>
                    <a:pt x="1878341" y="612820"/>
                  </a:lnTo>
                  <a:lnTo>
                    <a:pt x="1958960" y="603867"/>
                  </a:lnTo>
                  <a:lnTo>
                    <a:pt x="2032174" y="594591"/>
                  </a:lnTo>
                  <a:lnTo>
                    <a:pt x="2098338" y="584737"/>
                  </a:lnTo>
                  <a:lnTo>
                    <a:pt x="2157806" y="574053"/>
                  </a:lnTo>
                  <a:lnTo>
                    <a:pt x="2210933" y="562283"/>
                  </a:lnTo>
                  <a:lnTo>
                    <a:pt x="2258073" y="549176"/>
                  </a:lnTo>
                  <a:lnTo>
                    <a:pt x="2299580" y="534477"/>
                  </a:lnTo>
                  <a:lnTo>
                    <a:pt x="2335808" y="517934"/>
                  </a:lnTo>
                  <a:lnTo>
                    <a:pt x="2393845" y="478297"/>
                  </a:lnTo>
                  <a:lnTo>
                    <a:pt x="2435019" y="428237"/>
                  </a:lnTo>
                  <a:lnTo>
                    <a:pt x="2464420" y="371127"/>
                  </a:lnTo>
                  <a:lnTo>
                    <a:pt x="2463303" y="332006"/>
                  </a:lnTo>
                  <a:lnTo>
                    <a:pt x="2450352" y="285013"/>
                  </a:lnTo>
                  <a:lnTo>
                    <a:pt x="2429103" y="233856"/>
                  </a:lnTo>
                  <a:lnTo>
                    <a:pt x="2403088" y="182245"/>
                  </a:lnTo>
                  <a:lnTo>
                    <a:pt x="2375843" y="133888"/>
                  </a:lnTo>
                  <a:lnTo>
                    <a:pt x="2350903" y="92495"/>
                  </a:lnTo>
                  <a:lnTo>
                    <a:pt x="2331801" y="61775"/>
                  </a:lnTo>
                  <a:lnTo>
                    <a:pt x="2322073" y="45436"/>
                  </a:lnTo>
                  <a:lnTo>
                    <a:pt x="2288899" y="27918"/>
                  </a:lnTo>
                  <a:lnTo>
                    <a:pt x="2250551" y="15364"/>
                  </a:lnTo>
                  <a:lnTo>
                    <a:pt x="2207809" y="7034"/>
                  </a:lnTo>
                  <a:lnTo>
                    <a:pt x="2161448" y="2190"/>
                  </a:lnTo>
                  <a:lnTo>
                    <a:pt x="2112246" y="91"/>
                  </a:lnTo>
                  <a:close/>
                </a:path>
              </a:pathLst>
            </a:custGeom>
            <a:solidFill>
              <a:srgbClr val="942192">
                <a:alpha val="296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92029" y="6225781"/>
              <a:ext cx="2545080" cy="2689860"/>
            </a:xfrm>
            <a:custGeom>
              <a:avLst/>
              <a:gdLst/>
              <a:ahLst/>
              <a:cxnLst/>
              <a:rect l="l" t="t" r="r" b="b"/>
              <a:pathLst>
                <a:path w="2545079" h="2689859">
                  <a:moveTo>
                    <a:pt x="2544470" y="251218"/>
                  </a:moveTo>
                  <a:lnTo>
                    <a:pt x="2542921" y="197662"/>
                  </a:lnTo>
                  <a:lnTo>
                    <a:pt x="2538196" y="154266"/>
                  </a:lnTo>
                  <a:lnTo>
                    <a:pt x="2518562" y="93472"/>
                  </a:lnTo>
                  <a:lnTo>
                    <a:pt x="2484323" y="59778"/>
                  </a:lnTo>
                  <a:lnTo>
                    <a:pt x="2434259" y="44170"/>
                  </a:lnTo>
                  <a:lnTo>
                    <a:pt x="2326779" y="34836"/>
                  </a:lnTo>
                  <a:lnTo>
                    <a:pt x="2281694" y="30962"/>
                  </a:lnTo>
                  <a:lnTo>
                    <a:pt x="2231733" y="24828"/>
                  </a:lnTo>
                  <a:lnTo>
                    <a:pt x="2176729" y="15290"/>
                  </a:lnTo>
                  <a:lnTo>
                    <a:pt x="2150122" y="6667"/>
                  </a:lnTo>
                  <a:lnTo>
                    <a:pt x="2113661" y="1714"/>
                  </a:lnTo>
                  <a:lnTo>
                    <a:pt x="2068830" y="0"/>
                  </a:lnTo>
                  <a:lnTo>
                    <a:pt x="2017166" y="1104"/>
                  </a:lnTo>
                  <a:lnTo>
                    <a:pt x="1960168" y="4622"/>
                  </a:lnTo>
                  <a:lnTo>
                    <a:pt x="1899348" y="10121"/>
                  </a:lnTo>
                  <a:lnTo>
                    <a:pt x="1836229" y="17208"/>
                  </a:lnTo>
                  <a:lnTo>
                    <a:pt x="1772297" y="25450"/>
                  </a:lnTo>
                  <a:lnTo>
                    <a:pt x="1709089" y="34429"/>
                  </a:lnTo>
                  <a:lnTo>
                    <a:pt x="1590865" y="52946"/>
                  </a:lnTo>
                  <a:lnTo>
                    <a:pt x="1429486" y="80518"/>
                  </a:lnTo>
                  <a:lnTo>
                    <a:pt x="1413598" y="83019"/>
                  </a:lnTo>
                  <a:lnTo>
                    <a:pt x="1365618" y="109220"/>
                  </a:lnTo>
                  <a:lnTo>
                    <a:pt x="1328813" y="140563"/>
                  </a:lnTo>
                  <a:lnTo>
                    <a:pt x="1301292" y="176174"/>
                  </a:lnTo>
                  <a:lnTo>
                    <a:pt x="1281188" y="215188"/>
                  </a:lnTo>
                  <a:lnTo>
                    <a:pt x="1266621" y="256730"/>
                  </a:lnTo>
                  <a:lnTo>
                    <a:pt x="1255725" y="299935"/>
                  </a:lnTo>
                  <a:lnTo>
                    <a:pt x="1246606" y="343916"/>
                  </a:lnTo>
                  <a:lnTo>
                    <a:pt x="1237386" y="387794"/>
                  </a:lnTo>
                  <a:lnTo>
                    <a:pt x="1226210" y="430720"/>
                  </a:lnTo>
                  <a:lnTo>
                    <a:pt x="1215771" y="479171"/>
                  </a:lnTo>
                  <a:lnTo>
                    <a:pt x="1206233" y="527913"/>
                  </a:lnTo>
                  <a:lnTo>
                    <a:pt x="1197229" y="576808"/>
                  </a:lnTo>
                  <a:lnTo>
                    <a:pt x="1188389" y="625729"/>
                  </a:lnTo>
                  <a:lnTo>
                    <a:pt x="1179334" y="674560"/>
                  </a:lnTo>
                  <a:lnTo>
                    <a:pt x="1169682" y="723138"/>
                  </a:lnTo>
                  <a:lnTo>
                    <a:pt x="1159090" y="771347"/>
                  </a:lnTo>
                  <a:lnTo>
                    <a:pt x="1147178" y="819061"/>
                  </a:lnTo>
                  <a:lnTo>
                    <a:pt x="1144435" y="855002"/>
                  </a:lnTo>
                  <a:lnTo>
                    <a:pt x="1138923" y="928598"/>
                  </a:lnTo>
                  <a:lnTo>
                    <a:pt x="1127493" y="976287"/>
                  </a:lnTo>
                  <a:lnTo>
                    <a:pt x="1118400" y="985291"/>
                  </a:lnTo>
                  <a:lnTo>
                    <a:pt x="1110145" y="994702"/>
                  </a:lnTo>
                  <a:lnTo>
                    <a:pt x="1106538" y="1006449"/>
                  </a:lnTo>
                  <a:lnTo>
                    <a:pt x="1106779" y="1085380"/>
                  </a:lnTo>
                  <a:lnTo>
                    <a:pt x="1107605" y="1158278"/>
                  </a:lnTo>
                  <a:lnTo>
                    <a:pt x="1109256" y="1225283"/>
                  </a:lnTo>
                  <a:lnTo>
                    <a:pt x="1111910" y="1286535"/>
                  </a:lnTo>
                  <a:lnTo>
                    <a:pt x="1115796" y="1342174"/>
                  </a:lnTo>
                  <a:lnTo>
                    <a:pt x="1121105" y="1392351"/>
                  </a:lnTo>
                  <a:lnTo>
                    <a:pt x="1127925" y="1436382"/>
                  </a:lnTo>
                  <a:lnTo>
                    <a:pt x="1128039" y="1437182"/>
                  </a:lnTo>
                  <a:lnTo>
                    <a:pt x="1136827" y="1476819"/>
                  </a:lnTo>
                  <a:lnTo>
                    <a:pt x="1160754" y="1541081"/>
                  </a:lnTo>
                  <a:lnTo>
                    <a:pt x="1194536" y="1586255"/>
                  </a:lnTo>
                  <a:lnTo>
                    <a:pt x="1239812" y="1613446"/>
                  </a:lnTo>
                  <a:lnTo>
                    <a:pt x="1298232" y="1623783"/>
                  </a:lnTo>
                  <a:lnTo>
                    <a:pt x="1332903" y="1622971"/>
                  </a:lnTo>
                  <a:lnTo>
                    <a:pt x="1371473" y="1618373"/>
                  </a:lnTo>
                  <a:lnTo>
                    <a:pt x="1414170" y="1610118"/>
                  </a:lnTo>
                  <a:lnTo>
                    <a:pt x="1444485" y="1551508"/>
                  </a:lnTo>
                  <a:lnTo>
                    <a:pt x="1465770" y="1496072"/>
                  </a:lnTo>
                  <a:lnTo>
                    <a:pt x="1488249" y="1436382"/>
                  </a:lnTo>
                  <a:lnTo>
                    <a:pt x="1509750" y="1382344"/>
                  </a:lnTo>
                  <a:lnTo>
                    <a:pt x="1528114" y="1343825"/>
                  </a:lnTo>
                  <a:lnTo>
                    <a:pt x="1541170" y="1330718"/>
                  </a:lnTo>
                  <a:lnTo>
                    <a:pt x="1546669" y="1281976"/>
                  </a:lnTo>
                  <a:lnTo>
                    <a:pt x="1557172" y="1250010"/>
                  </a:lnTo>
                  <a:lnTo>
                    <a:pt x="1568589" y="1229766"/>
                  </a:lnTo>
                  <a:lnTo>
                    <a:pt x="1576793" y="1216152"/>
                  </a:lnTo>
                  <a:lnTo>
                    <a:pt x="1577695" y="1204087"/>
                  </a:lnTo>
                  <a:lnTo>
                    <a:pt x="1567192" y="1188504"/>
                  </a:lnTo>
                  <a:lnTo>
                    <a:pt x="1541170" y="1164310"/>
                  </a:lnTo>
                  <a:lnTo>
                    <a:pt x="1527086" y="1142669"/>
                  </a:lnTo>
                  <a:lnTo>
                    <a:pt x="1493862" y="1092923"/>
                  </a:lnTo>
                  <a:lnTo>
                    <a:pt x="1454962" y="1033818"/>
                  </a:lnTo>
                  <a:lnTo>
                    <a:pt x="1423898" y="984072"/>
                  </a:lnTo>
                  <a:lnTo>
                    <a:pt x="1414170" y="962418"/>
                  </a:lnTo>
                  <a:lnTo>
                    <a:pt x="1437944" y="924979"/>
                  </a:lnTo>
                  <a:lnTo>
                    <a:pt x="1469288" y="894321"/>
                  </a:lnTo>
                  <a:lnTo>
                    <a:pt x="1506994" y="869759"/>
                  </a:lnTo>
                  <a:lnTo>
                    <a:pt x="1549831" y="850595"/>
                  </a:lnTo>
                  <a:lnTo>
                    <a:pt x="1596567" y="836129"/>
                  </a:lnTo>
                  <a:lnTo>
                    <a:pt x="1645983" y="825665"/>
                  </a:lnTo>
                  <a:lnTo>
                    <a:pt x="1685620" y="820102"/>
                  </a:lnTo>
                  <a:lnTo>
                    <a:pt x="1692833" y="822845"/>
                  </a:lnTo>
                  <a:lnTo>
                    <a:pt x="1730629" y="835774"/>
                  </a:lnTo>
                  <a:lnTo>
                    <a:pt x="1767230" y="847991"/>
                  </a:lnTo>
                  <a:lnTo>
                    <a:pt x="1835835" y="874649"/>
                  </a:lnTo>
                  <a:lnTo>
                    <a:pt x="1896770" y="911618"/>
                  </a:lnTo>
                  <a:lnTo>
                    <a:pt x="1920887" y="960335"/>
                  </a:lnTo>
                  <a:lnTo>
                    <a:pt x="1936102" y="1008684"/>
                  </a:lnTo>
                  <a:lnTo>
                    <a:pt x="1943620" y="1056601"/>
                  </a:lnTo>
                  <a:lnTo>
                    <a:pt x="1944700" y="1104011"/>
                  </a:lnTo>
                  <a:lnTo>
                    <a:pt x="1940572" y="1150835"/>
                  </a:lnTo>
                  <a:lnTo>
                    <a:pt x="1932470" y="1196987"/>
                  </a:lnTo>
                  <a:lnTo>
                    <a:pt x="1921649" y="1242415"/>
                  </a:lnTo>
                  <a:lnTo>
                    <a:pt x="1909330" y="1287018"/>
                  </a:lnTo>
                  <a:lnTo>
                    <a:pt x="1896770" y="1330718"/>
                  </a:lnTo>
                  <a:lnTo>
                    <a:pt x="1892706" y="1370012"/>
                  </a:lnTo>
                  <a:lnTo>
                    <a:pt x="1883117" y="1471612"/>
                  </a:lnTo>
                  <a:lnTo>
                    <a:pt x="1859978" y="1725714"/>
                  </a:lnTo>
                  <a:lnTo>
                    <a:pt x="1847469" y="1854657"/>
                  </a:lnTo>
                  <a:lnTo>
                    <a:pt x="1841220" y="1914448"/>
                  </a:lnTo>
                  <a:lnTo>
                    <a:pt x="1835048" y="1969147"/>
                  </a:lnTo>
                  <a:lnTo>
                    <a:pt x="1829041" y="2017293"/>
                  </a:lnTo>
                  <a:lnTo>
                    <a:pt x="1823250" y="2057412"/>
                  </a:lnTo>
                  <a:lnTo>
                    <a:pt x="1812594" y="2107654"/>
                  </a:lnTo>
                  <a:lnTo>
                    <a:pt x="1558683" y="2141588"/>
                  </a:lnTo>
                  <a:lnTo>
                    <a:pt x="1448536" y="2154250"/>
                  </a:lnTo>
                  <a:lnTo>
                    <a:pt x="1403007" y="2160066"/>
                  </a:lnTo>
                  <a:lnTo>
                    <a:pt x="1365084" y="2166023"/>
                  </a:lnTo>
                  <a:lnTo>
                    <a:pt x="1341602" y="2173757"/>
                  </a:lnTo>
                  <a:lnTo>
                    <a:pt x="1337767" y="2175192"/>
                  </a:lnTo>
                  <a:lnTo>
                    <a:pt x="1262862" y="2190051"/>
                  </a:lnTo>
                  <a:lnTo>
                    <a:pt x="614184" y="2251697"/>
                  </a:lnTo>
                  <a:lnTo>
                    <a:pt x="397421" y="2272449"/>
                  </a:lnTo>
                  <a:lnTo>
                    <a:pt x="270751" y="2285085"/>
                  </a:lnTo>
                  <a:lnTo>
                    <a:pt x="168694" y="2295893"/>
                  </a:lnTo>
                  <a:lnTo>
                    <a:pt x="129667" y="2300376"/>
                  </a:lnTo>
                  <a:lnTo>
                    <a:pt x="81178" y="2307056"/>
                  </a:lnTo>
                  <a:lnTo>
                    <a:pt x="51955" y="2339505"/>
                  </a:lnTo>
                  <a:lnTo>
                    <a:pt x="23063" y="2386228"/>
                  </a:lnTo>
                  <a:lnTo>
                    <a:pt x="1117" y="2440521"/>
                  </a:lnTo>
                  <a:lnTo>
                    <a:pt x="0" y="2493632"/>
                  </a:lnTo>
                  <a:lnTo>
                    <a:pt x="11391" y="2508364"/>
                  </a:lnTo>
                  <a:lnTo>
                    <a:pt x="33807" y="2541384"/>
                  </a:lnTo>
                  <a:lnTo>
                    <a:pt x="56311" y="2575204"/>
                  </a:lnTo>
                  <a:lnTo>
                    <a:pt x="67970" y="2592349"/>
                  </a:lnTo>
                  <a:lnTo>
                    <a:pt x="109080" y="2619679"/>
                  </a:lnTo>
                  <a:lnTo>
                    <a:pt x="141173" y="2645143"/>
                  </a:lnTo>
                  <a:lnTo>
                    <a:pt x="172135" y="2665857"/>
                  </a:lnTo>
                  <a:lnTo>
                    <a:pt x="209829" y="2678912"/>
                  </a:lnTo>
                  <a:lnTo>
                    <a:pt x="262115" y="2681401"/>
                  </a:lnTo>
                  <a:lnTo>
                    <a:pt x="311505" y="2685961"/>
                  </a:lnTo>
                  <a:lnTo>
                    <a:pt x="361403" y="2688513"/>
                  </a:lnTo>
                  <a:lnTo>
                    <a:pt x="411734" y="2689326"/>
                  </a:lnTo>
                  <a:lnTo>
                    <a:pt x="462407" y="2688729"/>
                  </a:lnTo>
                  <a:lnTo>
                    <a:pt x="513346" y="2687028"/>
                  </a:lnTo>
                  <a:lnTo>
                    <a:pt x="564476" y="2684538"/>
                  </a:lnTo>
                  <a:lnTo>
                    <a:pt x="718261" y="2675331"/>
                  </a:lnTo>
                  <a:lnTo>
                    <a:pt x="769378" y="2672715"/>
                  </a:lnTo>
                  <a:lnTo>
                    <a:pt x="820305" y="2670848"/>
                  </a:lnTo>
                  <a:lnTo>
                    <a:pt x="870953" y="2670022"/>
                  </a:lnTo>
                  <a:lnTo>
                    <a:pt x="921245" y="2670556"/>
                  </a:lnTo>
                  <a:lnTo>
                    <a:pt x="971118" y="2672753"/>
                  </a:lnTo>
                  <a:lnTo>
                    <a:pt x="1020470" y="2676931"/>
                  </a:lnTo>
                  <a:lnTo>
                    <a:pt x="1077150" y="2678887"/>
                  </a:lnTo>
                  <a:lnTo>
                    <a:pt x="1124229" y="2675890"/>
                  </a:lnTo>
                  <a:lnTo>
                    <a:pt x="1170228" y="2673413"/>
                  </a:lnTo>
                  <a:lnTo>
                    <a:pt x="1223670" y="2676918"/>
                  </a:lnTo>
                  <a:lnTo>
                    <a:pt x="1288415" y="2674543"/>
                  </a:lnTo>
                  <a:lnTo>
                    <a:pt x="1343202" y="2672042"/>
                  </a:lnTo>
                  <a:lnTo>
                    <a:pt x="1391945" y="2670225"/>
                  </a:lnTo>
                  <a:lnTo>
                    <a:pt x="1438567" y="2669895"/>
                  </a:lnTo>
                  <a:lnTo>
                    <a:pt x="1487004" y="2671864"/>
                  </a:lnTo>
                  <a:lnTo>
                    <a:pt x="1541170" y="2676918"/>
                  </a:lnTo>
                  <a:lnTo>
                    <a:pt x="1593456" y="2675178"/>
                  </a:lnTo>
                  <a:lnTo>
                    <a:pt x="1648091" y="2676487"/>
                  </a:lnTo>
                  <a:lnTo>
                    <a:pt x="1703247" y="2678684"/>
                  </a:lnTo>
                  <a:lnTo>
                    <a:pt x="1757121" y="2679547"/>
                  </a:lnTo>
                  <a:lnTo>
                    <a:pt x="1807870" y="2676918"/>
                  </a:lnTo>
                  <a:lnTo>
                    <a:pt x="1848167" y="2663710"/>
                  </a:lnTo>
                  <a:lnTo>
                    <a:pt x="1886267" y="2633662"/>
                  </a:lnTo>
                  <a:lnTo>
                    <a:pt x="1922221" y="2588095"/>
                  </a:lnTo>
                  <a:lnTo>
                    <a:pt x="1956066" y="2528366"/>
                  </a:lnTo>
                  <a:lnTo>
                    <a:pt x="1972208" y="2493607"/>
                  </a:lnTo>
                  <a:lnTo>
                    <a:pt x="1987842" y="2455799"/>
                  </a:lnTo>
                  <a:lnTo>
                    <a:pt x="2002980" y="2415121"/>
                  </a:lnTo>
                  <a:lnTo>
                    <a:pt x="2017623" y="2371737"/>
                  </a:lnTo>
                  <a:lnTo>
                    <a:pt x="2031771" y="2325801"/>
                  </a:lnTo>
                  <a:lnTo>
                    <a:pt x="2045423" y="2277478"/>
                  </a:lnTo>
                  <a:lnTo>
                    <a:pt x="2058619" y="2226957"/>
                  </a:lnTo>
                  <a:lnTo>
                    <a:pt x="2071331" y="2174392"/>
                  </a:lnTo>
                  <a:lnTo>
                    <a:pt x="2083574" y="2119947"/>
                  </a:lnTo>
                  <a:lnTo>
                    <a:pt x="2095360" y="2063800"/>
                  </a:lnTo>
                  <a:lnTo>
                    <a:pt x="2106701" y="2006092"/>
                  </a:lnTo>
                  <a:lnTo>
                    <a:pt x="2117585" y="1947024"/>
                  </a:lnTo>
                  <a:lnTo>
                    <a:pt x="2128024" y="1886737"/>
                  </a:lnTo>
                  <a:lnTo>
                    <a:pt x="2138032" y="1825396"/>
                  </a:lnTo>
                  <a:lnTo>
                    <a:pt x="2147608" y="1763191"/>
                  </a:lnTo>
                  <a:lnTo>
                    <a:pt x="2156764" y="1700263"/>
                  </a:lnTo>
                  <a:lnTo>
                    <a:pt x="2165502" y="1636801"/>
                  </a:lnTo>
                  <a:lnTo>
                    <a:pt x="2173833" y="1572958"/>
                  </a:lnTo>
                  <a:lnTo>
                    <a:pt x="2181745" y="1508899"/>
                  </a:lnTo>
                  <a:lnTo>
                    <a:pt x="2189264" y="1444802"/>
                  </a:lnTo>
                  <a:lnTo>
                    <a:pt x="2196388" y="1380820"/>
                  </a:lnTo>
                  <a:lnTo>
                    <a:pt x="2203132" y="1317129"/>
                  </a:lnTo>
                  <a:lnTo>
                    <a:pt x="2209482" y="1253883"/>
                  </a:lnTo>
                  <a:lnTo>
                    <a:pt x="2215464" y="1191272"/>
                  </a:lnTo>
                  <a:lnTo>
                    <a:pt x="2221077" y="1129436"/>
                  </a:lnTo>
                  <a:lnTo>
                    <a:pt x="2226335" y="1068565"/>
                  </a:lnTo>
                  <a:lnTo>
                    <a:pt x="2235758" y="950341"/>
                  </a:lnTo>
                  <a:lnTo>
                    <a:pt x="2243810" y="837933"/>
                  </a:lnTo>
                  <a:lnTo>
                    <a:pt x="2244826" y="821855"/>
                  </a:lnTo>
                  <a:lnTo>
                    <a:pt x="2265070" y="810018"/>
                  </a:lnTo>
                  <a:lnTo>
                    <a:pt x="2320328" y="781837"/>
                  </a:lnTo>
                  <a:lnTo>
                    <a:pt x="2364536" y="758278"/>
                  </a:lnTo>
                  <a:lnTo>
                    <a:pt x="2400350" y="736092"/>
                  </a:lnTo>
                  <a:lnTo>
                    <a:pt x="2430399" y="712025"/>
                  </a:lnTo>
                  <a:lnTo>
                    <a:pt x="2457335" y="682815"/>
                  </a:lnTo>
                  <a:lnTo>
                    <a:pt x="2483789" y="645210"/>
                  </a:lnTo>
                  <a:lnTo>
                    <a:pt x="2487688" y="612622"/>
                  </a:lnTo>
                  <a:lnTo>
                    <a:pt x="2495169" y="565556"/>
                  </a:lnTo>
                  <a:lnTo>
                    <a:pt x="2504973" y="508838"/>
                  </a:lnTo>
                  <a:lnTo>
                    <a:pt x="2515819" y="447370"/>
                  </a:lnTo>
                  <a:lnTo>
                    <a:pt x="2526461" y="386003"/>
                  </a:lnTo>
                  <a:lnTo>
                    <a:pt x="2535618" y="329615"/>
                  </a:lnTo>
                  <a:lnTo>
                    <a:pt x="2542044" y="283057"/>
                  </a:lnTo>
                  <a:lnTo>
                    <a:pt x="2544470" y="251218"/>
                  </a:lnTo>
                  <a:close/>
                </a:path>
              </a:pathLst>
            </a:custGeom>
            <a:solidFill>
              <a:srgbClr val="942192">
                <a:alpha val="303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90811" y="6538841"/>
            <a:ext cx="238125" cy="238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3131" y="6538841"/>
            <a:ext cx="238125" cy="23812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Classify</a:t>
            </a:r>
            <a:r>
              <a:rPr spc="-114" dirty="0"/>
              <a:t> </a:t>
            </a:r>
            <a:r>
              <a:rPr spc="-10" dirty="0"/>
              <a:t>problems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7978140"/>
            <a:ext cx="1048258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278828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Frustrating</a:t>
            </a:r>
            <a:r>
              <a:rPr sz="2400" spc="-13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news.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Huge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fundamental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defied </a:t>
            </a:r>
            <a:r>
              <a:rPr sz="2400" dirty="0">
                <a:latin typeface="Lucida Sans Unicode"/>
                <a:cs typeface="Lucida Sans Unicode"/>
              </a:rPr>
              <a:t>classification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decades.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0" y="4879341"/>
            <a:ext cx="3244312" cy="27406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9000" y="4850447"/>
            <a:ext cx="3669042" cy="292195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597487" y="2918407"/>
            <a:ext cx="257175" cy="332740"/>
            <a:chOff x="9597487" y="2918407"/>
            <a:chExt cx="257175" cy="332740"/>
          </a:xfrm>
        </p:grpSpPr>
        <p:sp>
          <p:nvSpPr>
            <p:cNvPr id="8" name="object 8"/>
            <p:cNvSpPr/>
            <p:nvPr/>
          </p:nvSpPr>
          <p:spPr>
            <a:xfrm>
              <a:off x="9645286" y="2931107"/>
              <a:ext cx="196850" cy="257175"/>
            </a:xfrm>
            <a:custGeom>
              <a:avLst/>
              <a:gdLst/>
              <a:ahLst/>
              <a:cxnLst/>
              <a:rect l="l" t="t" r="r" b="b"/>
              <a:pathLst>
                <a:path w="196850" h="257175">
                  <a:moveTo>
                    <a:pt x="0" y="256968"/>
                  </a:moveTo>
                  <a:lnTo>
                    <a:pt x="7709" y="246876"/>
                  </a:lnTo>
                  <a:lnTo>
                    <a:pt x="196296" y="0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97487" y="3116757"/>
              <a:ext cx="122555" cy="133985"/>
            </a:xfrm>
            <a:custGeom>
              <a:avLst/>
              <a:gdLst/>
              <a:ahLst/>
              <a:cxnLst/>
              <a:rect l="l" t="t" r="r" b="b"/>
              <a:pathLst>
                <a:path w="122554" h="133985">
                  <a:moveTo>
                    <a:pt x="25567" y="0"/>
                  </a:moveTo>
                  <a:lnTo>
                    <a:pt x="0" y="133892"/>
                  </a:lnTo>
                  <a:lnTo>
                    <a:pt x="122453" y="74010"/>
                  </a:lnTo>
                  <a:lnTo>
                    <a:pt x="55507" y="61226"/>
                  </a:lnTo>
                  <a:lnTo>
                    <a:pt x="25567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0100" y="1221740"/>
            <a:ext cx="11296650" cy="361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8820">
              <a:lnSpc>
                <a:spcPct val="131900"/>
              </a:lnSpc>
              <a:spcBef>
                <a:spcPts val="100"/>
              </a:spcBef>
              <a:tabLst>
                <a:tab pos="18796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Desiderata.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Classify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according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in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those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cannot.</a:t>
            </a:r>
            <a:endParaRPr sz="2400">
              <a:latin typeface="Lucida Sans Unicode"/>
              <a:cs typeface="Lucida Sans Unicode"/>
            </a:endParaRPr>
          </a:p>
          <a:p>
            <a:pPr marR="328930" algn="r">
              <a:lnSpc>
                <a:spcPts val="2025"/>
              </a:lnSpc>
              <a:spcBef>
                <a:spcPts val="2830"/>
              </a:spcBef>
            </a:pPr>
            <a:r>
              <a:rPr sz="1600" dirty="0">
                <a:solidFill>
                  <a:srgbClr val="606060"/>
                </a:solidFill>
                <a:latin typeface="Lucida Sans Unicode"/>
                <a:cs typeface="Lucida Sans Unicode"/>
              </a:rPr>
              <a:t>input</a:t>
            </a:r>
            <a:r>
              <a:rPr sz="16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606060"/>
                </a:solidFill>
                <a:latin typeface="Lucida Sans Unicode"/>
                <a:cs typeface="Lucida Sans Unicode"/>
              </a:rPr>
              <a:t>size</a:t>
            </a:r>
            <a:r>
              <a:rPr sz="16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00" spc="-270" dirty="0">
                <a:solidFill>
                  <a:srgbClr val="606060"/>
                </a:solidFill>
                <a:latin typeface="Lucida Sans Unicode"/>
                <a:cs typeface="Lucida Sans Unicode"/>
              </a:rPr>
              <a:t>=</a:t>
            </a:r>
            <a:r>
              <a:rPr sz="16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800" i="1" dirty="0">
                <a:solidFill>
                  <a:srgbClr val="606060"/>
                </a:solidFill>
                <a:latin typeface="Times New Roman"/>
                <a:cs typeface="Times New Roman"/>
              </a:rPr>
              <a:t>c </a:t>
            </a:r>
            <a:r>
              <a:rPr sz="1800" dirty="0">
                <a:solidFill>
                  <a:srgbClr val="606060"/>
                </a:solidFill>
                <a:latin typeface="Times New Roman"/>
                <a:cs typeface="Times New Roman"/>
              </a:rPr>
              <a:t>+ log</a:t>
            </a:r>
            <a:r>
              <a:rPr sz="1800" spc="-5" dirty="0">
                <a:solidFill>
                  <a:srgbClr val="606060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606060"/>
                </a:solidFill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480"/>
              </a:lnSpc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Provably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requires</a:t>
            </a:r>
            <a:r>
              <a:rPr sz="2400" spc="-1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exponential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constant-</a:t>
            </a:r>
            <a:r>
              <a:rPr sz="2400" dirty="0">
                <a:latin typeface="Lucida Sans Unicode"/>
                <a:cs typeface="Lucida Sans Unicode"/>
              </a:rPr>
              <a:t>size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program,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halt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most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steps?</a:t>
            </a:r>
            <a:endParaRPr sz="2400">
              <a:latin typeface="Lucida Sans Unicode"/>
              <a:cs typeface="Lucida Sans Unicode"/>
            </a:endParaRPr>
          </a:p>
          <a:p>
            <a:pPr marL="596900" marR="1410335" indent="-457200">
              <a:lnSpc>
                <a:spcPts val="3800"/>
              </a:lnSpc>
              <a:spcBef>
                <a:spcPts val="40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board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position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145" dirty="0">
                <a:latin typeface="Times New Roman"/>
                <a:cs typeface="Times New Roman"/>
              </a:rPr>
              <a:t>n</a:t>
            </a:r>
            <a:r>
              <a:rPr sz="2400" spc="-145" dirty="0">
                <a:latin typeface="Lucida Sans Unicode"/>
                <a:cs typeface="Lucida Sans Unicode"/>
              </a:rPr>
              <a:t>-</a:t>
            </a:r>
            <a:r>
              <a:rPr sz="2400" spc="-280" dirty="0">
                <a:latin typeface="Lucida Sans Unicode"/>
                <a:cs typeface="Lucida Sans Unicode"/>
              </a:rPr>
              <a:t>by-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generalization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checkers,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black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guarantee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win?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ts val="1380"/>
              </a:lnSpc>
            </a:pPr>
            <a:r>
              <a:rPr sz="1600" dirty="0">
                <a:solidFill>
                  <a:srgbClr val="606060"/>
                </a:solidFill>
                <a:latin typeface="Lucida Sans Unicode"/>
                <a:cs typeface="Lucida Sans Unicode"/>
              </a:rPr>
              <a:t>using</a:t>
            </a:r>
            <a:r>
              <a:rPr sz="1600" spc="-1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606060"/>
                </a:solidFill>
                <a:latin typeface="Lucida Sans Unicode"/>
                <a:cs typeface="Lucida Sans Unicode"/>
              </a:rPr>
              <a:t>forced</a:t>
            </a:r>
            <a:r>
              <a:rPr sz="16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606060"/>
                </a:solidFill>
                <a:latin typeface="Lucida Sans Unicode"/>
                <a:cs typeface="Lucida Sans Unicode"/>
              </a:rPr>
              <a:t>capture</a:t>
            </a:r>
            <a:r>
              <a:rPr sz="1600" spc="-5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606060"/>
                </a:solidFill>
                <a:latin typeface="Lucida Sans Unicode"/>
                <a:cs typeface="Lucida Sans Unicode"/>
              </a:rPr>
              <a:t>rule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982200" y="4216400"/>
            <a:ext cx="257175" cy="332740"/>
            <a:chOff x="9982200" y="4216400"/>
            <a:chExt cx="257175" cy="332740"/>
          </a:xfrm>
        </p:grpSpPr>
        <p:sp>
          <p:nvSpPr>
            <p:cNvPr id="12" name="object 12"/>
            <p:cNvSpPr/>
            <p:nvPr/>
          </p:nvSpPr>
          <p:spPr>
            <a:xfrm>
              <a:off x="10029998" y="4278972"/>
              <a:ext cx="196850" cy="257175"/>
            </a:xfrm>
            <a:custGeom>
              <a:avLst/>
              <a:gdLst/>
              <a:ahLst/>
              <a:cxnLst/>
              <a:rect l="l" t="t" r="r" b="b"/>
              <a:pathLst>
                <a:path w="196850" h="257175">
                  <a:moveTo>
                    <a:pt x="0" y="0"/>
                  </a:moveTo>
                  <a:lnTo>
                    <a:pt x="7709" y="10092"/>
                  </a:lnTo>
                  <a:lnTo>
                    <a:pt x="196296" y="256968"/>
                  </a:lnTo>
                </a:path>
              </a:pathLst>
            </a:custGeom>
            <a:ln w="254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82200" y="4216400"/>
              <a:ext cx="122555" cy="133985"/>
            </a:xfrm>
            <a:custGeom>
              <a:avLst/>
              <a:gdLst/>
              <a:ahLst/>
              <a:cxnLst/>
              <a:rect l="l" t="t" r="r" b="b"/>
              <a:pathLst>
                <a:path w="122554" h="133985">
                  <a:moveTo>
                    <a:pt x="0" y="0"/>
                  </a:moveTo>
                  <a:lnTo>
                    <a:pt x="25567" y="133891"/>
                  </a:lnTo>
                  <a:lnTo>
                    <a:pt x="55507" y="72664"/>
                  </a:lnTo>
                  <a:lnTo>
                    <a:pt x="122453" y="59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338580"/>
            <a:ext cx="1008253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53784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Q.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60769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596" y="4798154"/>
            <a:ext cx="11229903" cy="4323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5531" y="467757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453" y="0"/>
                </a:lnTo>
              </a:path>
            </a:pathLst>
          </a:custGeom>
          <a:ln w="8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6366" y="4051170"/>
            <a:ext cx="3141345" cy="9886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  <a:p>
            <a:pPr marR="43180" algn="r">
              <a:lnSpc>
                <a:spcPct val="100000"/>
              </a:lnSpc>
              <a:spcBef>
                <a:spcPts val="1670"/>
              </a:spcBef>
            </a:pP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37" baseline="-6944" dirty="0">
                <a:latin typeface="Times New Roman"/>
                <a:cs typeface="Times New Roman"/>
              </a:rPr>
              <a:t>1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13966" y="5689353"/>
            <a:ext cx="163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cleanup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20955" y="6972300"/>
            <a:ext cx="406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75" dirty="0">
                <a:solidFill>
                  <a:srgbClr val="444444"/>
                </a:solidFill>
                <a:latin typeface="Times New Roman"/>
                <a:cs typeface="Times New Roman"/>
              </a:rPr>
              <a:t>···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90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90" dirty="0"/>
              <a:t> </a:t>
            </a:r>
            <a:r>
              <a:rPr spc="-95" dirty="0"/>
              <a:t>3-</a:t>
            </a:r>
            <a:r>
              <a:rPr dirty="0"/>
              <a:t>dimensional</a:t>
            </a:r>
            <a:r>
              <a:rPr spc="90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338580"/>
            <a:ext cx="1140142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perfect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matching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619760" algn="l"/>
                <a:tab pos="109283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3d-</a:t>
            </a:r>
            <a:r>
              <a:rPr sz="2400" spc="-40" dirty="0">
                <a:latin typeface="Lucida Sans Unicode"/>
                <a:cs typeface="Lucida Sans Unicode"/>
              </a:rPr>
              <a:t>matching,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472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according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i="1" spc="-37" baseline="-6944" dirty="0">
                <a:latin typeface="Times New Roman"/>
                <a:cs typeface="Times New Roman"/>
              </a:rPr>
              <a:t>i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619760" algn="l"/>
                <a:tab pos="111315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true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48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select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48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triple.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596" y="4798154"/>
            <a:ext cx="11229903" cy="4323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9841" y="7528595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6574" y="5807039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335" y="6373459"/>
            <a:ext cx="1353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20" dirty="0">
                <a:latin typeface="Tahoma"/>
                <a:cs typeface="Tahoma"/>
              </a:rPr>
              <a:t>tips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5531" y="4677573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5">
                <a:moveTo>
                  <a:pt x="0" y="0"/>
                </a:moveTo>
                <a:lnTo>
                  <a:pt x="265453" y="0"/>
                </a:lnTo>
              </a:path>
            </a:pathLst>
          </a:custGeom>
          <a:ln w="8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6366" y="4051170"/>
            <a:ext cx="3141345" cy="9886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10"/>
              </a:spcBef>
            </a:pPr>
            <a:r>
              <a:rPr sz="1600" b="1" dirty="0">
                <a:latin typeface="Tahoma"/>
                <a:cs typeface="Tahoma"/>
              </a:rPr>
              <a:t>clause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1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  <a:p>
            <a:pPr marR="43180" algn="r">
              <a:lnSpc>
                <a:spcPct val="100000"/>
              </a:lnSpc>
              <a:spcBef>
                <a:spcPts val="1670"/>
              </a:spcBef>
            </a:pP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spc="-37" baseline="-6944" dirty="0">
                <a:latin typeface="Times New Roman"/>
                <a:cs typeface="Times New Roman"/>
              </a:rPr>
              <a:t>1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6773" y="91287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2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08193" y="9141469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3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56585" y="9173926"/>
            <a:ext cx="261620" cy="2946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5" dirty="0">
                <a:latin typeface="Tahoma"/>
                <a:cs typeface="Tahoma"/>
              </a:rPr>
              <a:t>x</a:t>
            </a:r>
            <a:r>
              <a:rPr sz="1800" b="1" spc="-37" baseline="-6944" dirty="0">
                <a:latin typeface="Tahoma"/>
                <a:cs typeface="Tahoma"/>
              </a:rPr>
              <a:t>1</a:t>
            </a:r>
            <a:endParaRPr sz="1800" baseline="-6944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3732803" y="6281737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core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13966" y="5689353"/>
            <a:ext cx="1630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cleanup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20955" y="6972300"/>
            <a:ext cx="406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75" dirty="0">
                <a:solidFill>
                  <a:srgbClr val="444444"/>
                </a:solidFill>
                <a:latin typeface="Times New Roman"/>
                <a:cs typeface="Times New Roman"/>
              </a:rPr>
              <a:t>···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>
                <a:solidFill>
                  <a:srgbClr val="000000"/>
                </a:solidFill>
              </a:rPr>
              <a:t>graph</a:t>
            </a:r>
            <a:r>
              <a:rPr sz="3000" spc="-150" dirty="0">
                <a:solidFill>
                  <a:srgbClr val="000000"/>
                </a:solidFill>
              </a:rPr>
              <a:t> </a:t>
            </a:r>
            <a:r>
              <a:rPr sz="3000" spc="-85" dirty="0">
                <a:solidFill>
                  <a:srgbClr val="000000"/>
                </a:solidFill>
              </a:rPr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/>
              <a:t>numerical</a:t>
            </a:r>
            <a:r>
              <a:rPr sz="3000" spc="-190" dirty="0"/>
              <a:t> </a:t>
            </a:r>
            <a:r>
              <a:rPr sz="3000" spc="-310" dirty="0"/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8.7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221740"/>
            <a:ext cx="1064006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  <a:tabLst>
                <a:tab pos="1467485" algn="l"/>
              </a:tabLst>
            </a:pPr>
            <a:r>
              <a:rPr sz="2400" spc="-305" dirty="0">
                <a:solidFill>
                  <a:srgbClr val="0048AA"/>
                </a:solidFill>
                <a:latin typeface="Lucida Sans Unicode"/>
                <a:cs typeface="Lucida Sans Unicode"/>
              </a:rPr>
              <a:t>3-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</a:t>
            </a:r>
            <a:r>
              <a:rPr sz="19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OLOR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undirected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black, </a:t>
            </a:r>
            <a:r>
              <a:rPr sz="2400" dirty="0">
                <a:latin typeface="Lucida Sans Unicode"/>
                <a:cs typeface="Lucida Sans Unicode"/>
              </a:rPr>
              <a:t>white,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blue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adjacent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color?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33005" y="3296558"/>
            <a:ext cx="7602220" cy="5217795"/>
            <a:chOff x="2533005" y="3296558"/>
            <a:chExt cx="7602220" cy="5217795"/>
          </a:xfrm>
        </p:grpSpPr>
        <p:sp>
          <p:nvSpPr>
            <p:cNvPr id="5" name="object 5"/>
            <p:cNvSpPr/>
            <p:nvPr/>
          </p:nvSpPr>
          <p:spPr>
            <a:xfrm>
              <a:off x="6482376" y="5364100"/>
              <a:ext cx="622935" cy="389255"/>
            </a:xfrm>
            <a:custGeom>
              <a:avLst/>
              <a:gdLst/>
              <a:ahLst/>
              <a:cxnLst/>
              <a:rect l="l" t="t" r="r" b="b"/>
              <a:pathLst>
                <a:path w="622934" h="389254">
                  <a:moveTo>
                    <a:pt x="0" y="0"/>
                  </a:moveTo>
                  <a:lnTo>
                    <a:pt x="622535" y="389084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58435" y="5360517"/>
              <a:ext cx="677545" cy="396875"/>
            </a:xfrm>
            <a:custGeom>
              <a:avLst/>
              <a:gdLst/>
              <a:ahLst/>
              <a:cxnLst/>
              <a:rect l="l" t="t" r="r" b="b"/>
              <a:pathLst>
                <a:path w="677545" h="396875">
                  <a:moveTo>
                    <a:pt x="0" y="396500"/>
                  </a:moveTo>
                  <a:lnTo>
                    <a:pt x="67735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5486" y="4903435"/>
              <a:ext cx="922019" cy="335280"/>
            </a:xfrm>
            <a:custGeom>
              <a:avLst/>
              <a:gdLst/>
              <a:ahLst/>
              <a:cxnLst/>
              <a:rect l="l" t="t" r="r" b="b"/>
              <a:pathLst>
                <a:path w="922020" h="335279">
                  <a:moveTo>
                    <a:pt x="921445" y="0"/>
                  </a:moveTo>
                  <a:lnTo>
                    <a:pt x="0" y="33507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3850" y="3519306"/>
              <a:ext cx="3378835" cy="2019935"/>
            </a:xfrm>
            <a:custGeom>
              <a:avLst/>
              <a:gdLst/>
              <a:ahLst/>
              <a:cxnLst/>
              <a:rect l="l" t="t" r="r" b="b"/>
              <a:pathLst>
                <a:path w="3378834" h="2019935">
                  <a:moveTo>
                    <a:pt x="0" y="0"/>
                  </a:moveTo>
                  <a:lnTo>
                    <a:pt x="3378588" y="2019579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9267" y="3518437"/>
              <a:ext cx="3437254" cy="2021839"/>
            </a:xfrm>
            <a:custGeom>
              <a:avLst/>
              <a:gdLst/>
              <a:ahLst/>
              <a:cxnLst/>
              <a:rect l="l" t="t" r="r" b="b"/>
              <a:pathLst>
                <a:path w="3437254" h="2021839">
                  <a:moveTo>
                    <a:pt x="0" y="2021574"/>
                  </a:moveTo>
                  <a:lnTo>
                    <a:pt x="3436675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9073" y="4566987"/>
              <a:ext cx="914400" cy="249554"/>
            </a:xfrm>
            <a:custGeom>
              <a:avLst/>
              <a:gdLst/>
              <a:ahLst/>
              <a:cxnLst/>
              <a:rect l="l" t="t" r="r" b="b"/>
              <a:pathLst>
                <a:path w="914400" h="249554">
                  <a:moveTo>
                    <a:pt x="0" y="0"/>
                  </a:moveTo>
                  <a:lnTo>
                    <a:pt x="914257" y="249343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2511" y="4576168"/>
              <a:ext cx="812165" cy="280670"/>
            </a:xfrm>
            <a:custGeom>
              <a:avLst/>
              <a:gdLst/>
              <a:ahLst/>
              <a:cxnLst/>
              <a:rect l="l" t="t" r="r" b="b"/>
              <a:pathLst>
                <a:path w="812164" h="280670">
                  <a:moveTo>
                    <a:pt x="811553" y="0"/>
                  </a:moveTo>
                  <a:lnTo>
                    <a:pt x="0" y="280662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107" y="5002380"/>
              <a:ext cx="548005" cy="512445"/>
            </a:xfrm>
            <a:custGeom>
              <a:avLst/>
              <a:gdLst/>
              <a:ahLst/>
              <a:cxnLst/>
              <a:rect l="l" t="t" r="r" b="b"/>
              <a:pathLst>
                <a:path w="548004" h="512445">
                  <a:moveTo>
                    <a:pt x="547932" y="0"/>
                  </a:moveTo>
                  <a:lnTo>
                    <a:pt x="0" y="512055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60159" y="3589426"/>
              <a:ext cx="0" cy="795655"/>
            </a:xfrm>
            <a:custGeom>
              <a:avLst/>
              <a:gdLst/>
              <a:ahLst/>
              <a:cxnLst/>
              <a:rect l="l" t="t" r="r" b="b"/>
              <a:pathLst>
                <a:path h="795654">
                  <a:moveTo>
                    <a:pt x="0" y="795601"/>
                  </a:moveTo>
                  <a:lnTo>
                    <a:pt x="0" y="795601"/>
                  </a:lnTo>
                  <a:lnTo>
                    <a:pt x="0" y="49725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00663" y="5045851"/>
              <a:ext cx="109855" cy="641985"/>
            </a:xfrm>
            <a:custGeom>
              <a:avLst/>
              <a:gdLst/>
              <a:ahLst/>
              <a:cxnLst/>
              <a:rect l="l" t="t" r="r" b="b"/>
              <a:pathLst>
                <a:path w="109854" h="641985">
                  <a:moveTo>
                    <a:pt x="109568" y="64175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7245" y="3542453"/>
              <a:ext cx="1095375" cy="1168400"/>
            </a:xfrm>
            <a:custGeom>
              <a:avLst/>
              <a:gdLst/>
              <a:ahLst/>
              <a:cxnLst/>
              <a:rect l="l" t="t" r="r" b="b"/>
              <a:pathLst>
                <a:path w="1095375" h="1168400">
                  <a:moveTo>
                    <a:pt x="1095022" y="116840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64944" y="5954692"/>
              <a:ext cx="290830" cy="509270"/>
            </a:xfrm>
            <a:custGeom>
              <a:avLst/>
              <a:gdLst/>
              <a:ahLst/>
              <a:cxnLst/>
              <a:rect l="l" t="t" r="r" b="b"/>
              <a:pathLst>
                <a:path w="290829" h="509270">
                  <a:moveTo>
                    <a:pt x="0" y="508744"/>
                  </a:moveTo>
                  <a:lnTo>
                    <a:pt x="29071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12021" y="6588196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>
                  <a:moveTo>
                    <a:pt x="0" y="0"/>
                  </a:moveTo>
                  <a:lnTo>
                    <a:pt x="0" y="0"/>
                  </a:lnTo>
                  <a:lnTo>
                    <a:pt x="588515" y="0"/>
                  </a:lnTo>
                  <a:lnTo>
                    <a:pt x="637558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05957" y="5954684"/>
              <a:ext cx="290830" cy="508634"/>
            </a:xfrm>
            <a:custGeom>
              <a:avLst/>
              <a:gdLst/>
              <a:ahLst/>
              <a:cxnLst/>
              <a:rect l="l" t="t" r="r" b="b"/>
              <a:pathLst>
                <a:path w="290829" h="508635">
                  <a:moveTo>
                    <a:pt x="290507" y="50838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3429" y="5732721"/>
              <a:ext cx="1682750" cy="2520315"/>
            </a:xfrm>
            <a:custGeom>
              <a:avLst/>
              <a:gdLst/>
              <a:ahLst/>
              <a:cxnLst/>
              <a:rect l="l" t="t" r="r" b="b"/>
              <a:pathLst>
                <a:path w="1682750" h="2520315">
                  <a:moveTo>
                    <a:pt x="0" y="2519878"/>
                  </a:moveTo>
                  <a:lnTo>
                    <a:pt x="1682667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53497" y="8371840"/>
              <a:ext cx="3446779" cy="0"/>
            </a:xfrm>
            <a:custGeom>
              <a:avLst/>
              <a:gdLst/>
              <a:ahLst/>
              <a:cxnLst/>
              <a:rect l="l" t="t" r="r" b="b"/>
              <a:pathLst>
                <a:path w="3446779">
                  <a:moveTo>
                    <a:pt x="0" y="0"/>
                  </a:moveTo>
                  <a:lnTo>
                    <a:pt x="0" y="0"/>
                  </a:lnTo>
                  <a:lnTo>
                    <a:pt x="3395553" y="0"/>
                  </a:lnTo>
                  <a:lnTo>
                    <a:pt x="3446233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52157" y="5734861"/>
              <a:ext cx="1581150" cy="2515235"/>
            </a:xfrm>
            <a:custGeom>
              <a:avLst/>
              <a:gdLst/>
              <a:ahLst/>
              <a:cxnLst/>
              <a:rect l="l" t="t" r="r" b="b"/>
              <a:pathLst>
                <a:path w="1581150" h="2515234">
                  <a:moveTo>
                    <a:pt x="1580579" y="251493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0937" y="4967936"/>
              <a:ext cx="414655" cy="531495"/>
            </a:xfrm>
            <a:custGeom>
              <a:avLst/>
              <a:gdLst/>
              <a:ahLst/>
              <a:cxnLst/>
              <a:rect l="l" t="t" r="r" b="b"/>
              <a:pathLst>
                <a:path w="414654" h="531495">
                  <a:moveTo>
                    <a:pt x="414181" y="53116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2458" y="5756623"/>
              <a:ext cx="41910" cy="688340"/>
            </a:xfrm>
            <a:custGeom>
              <a:avLst/>
              <a:gdLst/>
              <a:ahLst/>
              <a:cxnLst/>
              <a:rect l="l" t="t" r="r" b="b"/>
              <a:pathLst>
                <a:path w="41909" h="688339">
                  <a:moveTo>
                    <a:pt x="41393" y="68776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90815" y="6686324"/>
              <a:ext cx="606425" cy="562610"/>
            </a:xfrm>
            <a:custGeom>
              <a:avLst/>
              <a:gdLst/>
              <a:ahLst/>
              <a:cxnLst/>
              <a:rect l="l" t="t" r="r" b="b"/>
              <a:pathLst>
                <a:path w="606425" h="562609">
                  <a:moveTo>
                    <a:pt x="605969" y="0"/>
                  </a:moveTo>
                  <a:lnTo>
                    <a:pt x="0" y="56244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49051" y="5753403"/>
              <a:ext cx="154305" cy="694690"/>
            </a:xfrm>
            <a:custGeom>
              <a:avLst/>
              <a:gdLst/>
              <a:ahLst/>
              <a:cxnLst/>
              <a:rect l="l" t="t" r="r" b="b"/>
              <a:pathLst>
                <a:path w="154304" h="694689">
                  <a:moveTo>
                    <a:pt x="0" y="0"/>
                  </a:moveTo>
                  <a:lnTo>
                    <a:pt x="154267" y="694204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24952" y="6700558"/>
              <a:ext cx="469900" cy="583565"/>
            </a:xfrm>
            <a:custGeom>
              <a:avLst/>
              <a:gdLst/>
              <a:ahLst/>
              <a:cxnLst/>
              <a:rect l="l" t="t" r="r" b="b"/>
              <a:pathLst>
                <a:path w="469900" h="583565">
                  <a:moveTo>
                    <a:pt x="0" y="0"/>
                  </a:moveTo>
                  <a:lnTo>
                    <a:pt x="469441" y="583541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20505" y="7444611"/>
              <a:ext cx="645795" cy="229235"/>
            </a:xfrm>
            <a:custGeom>
              <a:avLst/>
              <a:gdLst/>
              <a:ahLst/>
              <a:cxnLst/>
              <a:rect l="l" t="t" r="r" b="b"/>
              <a:pathLst>
                <a:path w="645795" h="229234">
                  <a:moveTo>
                    <a:pt x="0" y="0"/>
                  </a:moveTo>
                  <a:lnTo>
                    <a:pt x="645226" y="228849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7542" y="7393875"/>
              <a:ext cx="812165" cy="280670"/>
            </a:xfrm>
            <a:custGeom>
              <a:avLst/>
              <a:gdLst/>
              <a:ahLst/>
              <a:cxnLst/>
              <a:rect l="l" t="t" r="r" b="b"/>
              <a:pathLst>
                <a:path w="812165" h="280670">
                  <a:moveTo>
                    <a:pt x="0" y="280662"/>
                  </a:moveTo>
                  <a:lnTo>
                    <a:pt x="811553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70965" y="7462705"/>
              <a:ext cx="587375" cy="793750"/>
            </a:xfrm>
            <a:custGeom>
              <a:avLst/>
              <a:gdLst/>
              <a:ahLst/>
              <a:cxnLst/>
              <a:rect l="l" t="t" r="r" b="b"/>
              <a:pathLst>
                <a:path w="587375" h="793750">
                  <a:moveTo>
                    <a:pt x="587051" y="79321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11436" y="7498476"/>
              <a:ext cx="771525" cy="771525"/>
            </a:xfrm>
            <a:custGeom>
              <a:avLst/>
              <a:gdLst/>
              <a:ahLst/>
              <a:cxnLst/>
              <a:rect l="l" t="t" r="r" b="b"/>
              <a:pathLst>
                <a:path w="771525" h="771525">
                  <a:moveTo>
                    <a:pt x="771366" y="0"/>
                  </a:moveTo>
                  <a:lnTo>
                    <a:pt x="0" y="771367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19523" y="5612836"/>
              <a:ext cx="1554480" cy="0"/>
            </a:xfrm>
            <a:custGeom>
              <a:avLst/>
              <a:gdLst/>
              <a:ahLst/>
              <a:cxnLst/>
              <a:rect l="l" t="t" r="r" b="b"/>
              <a:pathLst>
                <a:path w="1554479">
                  <a:moveTo>
                    <a:pt x="1554215" y="0"/>
                  </a:moveTo>
                  <a:lnTo>
                    <a:pt x="1554215" y="0"/>
                  </a:lnTo>
                  <a:lnTo>
                    <a:pt x="50135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7861" y="5612836"/>
              <a:ext cx="1554480" cy="0"/>
            </a:xfrm>
            <a:custGeom>
              <a:avLst/>
              <a:gdLst/>
              <a:ahLst/>
              <a:cxnLst/>
              <a:rect l="l" t="t" r="r" b="b"/>
              <a:pathLst>
                <a:path w="1554479">
                  <a:moveTo>
                    <a:pt x="0" y="0"/>
                  </a:moveTo>
                  <a:lnTo>
                    <a:pt x="0" y="0"/>
                  </a:lnTo>
                  <a:lnTo>
                    <a:pt x="1504079" y="0"/>
                  </a:lnTo>
                  <a:lnTo>
                    <a:pt x="1554215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58818" y="6720290"/>
              <a:ext cx="377825" cy="869315"/>
            </a:xfrm>
            <a:custGeom>
              <a:avLst/>
              <a:gdLst/>
              <a:ahLst/>
              <a:cxnLst/>
              <a:rect l="l" t="t" r="r" b="b"/>
              <a:pathLst>
                <a:path w="377825" h="869315">
                  <a:moveTo>
                    <a:pt x="377470" y="0"/>
                  </a:moveTo>
                  <a:lnTo>
                    <a:pt x="0" y="86922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40970" y="5918112"/>
              <a:ext cx="748030" cy="581660"/>
            </a:xfrm>
            <a:custGeom>
              <a:avLst/>
              <a:gdLst/>
              <a:ahLst/>
              <a:cxnLst/>
              <a:rect l="l" t="t" r="r" b="b"/>
              <a:pathLst>
                <a:path w="748029" h="581660">
                  <a:moveTo>
                    <a:pt x="747692" y="58153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78617" y="6588196"/>
              <a:ext cx="845819" cy="0"/>
            </a:xfrm>
            <a:custGeom>
              <a:avLst/>
              <a:gdLst/>
              <a:ahLst/>
              <a:cxnLst/>
              <a:rect l="l" t="t" r="r" b="b"/>
              <a:pathLst>
                <a:path w="845820">
                  <a:moveTo>
                    <a:pt x="845273" y="0"/>
                  </a:moveTo>
                  <a:lnTo>
                    <a:pt x="845273" y="0"/>
                  </a:lnTo>
                  <a:lnTo>
                    <a:pt x="49721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65049" y="5425440"/>
              <a:ext cx="395605" cy="1066800"/>
            </a:xfrm>
            <a:custGeom>
              <a:avLst/>
              <a:gdLst/>
              <a:ahLst/>
              <a:cxnLst/>
              <a:rect l="l" t="t" r="r" b="b"/>
              <a:pathLst>
                <a:path w="395604" h="1066800">
                  <a:moveTo>
                    <a:pt x="0" y="1066800"/>
                  </a:moveTo>
                  <a:lnTo>
                    <a:pt x="395111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40230" y="5709920"/>
              <a:ext cx="1549400" cy="878840"/>
            </a:xfrm>
            <a:custGeom>
              <a:avLst/>
              <a:gdLst/>
              <a:ahLst/>
              <a:cxnLst/>
              <a:rect l="l" t="t" r="r" b="b"/>
              <a:pathLst>
                <a:path w="1549400" h="878840">
                  <a:moveTo>
                    <a:pt x="0" y="878275"/>
                  </a:moveTo>
                  <a:lnTo>
                    <a:pt x="1548836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72550" y="5709920"/>
              <a:ext cx="2493645" cy="1671320"/>
            </a:xfrm>
            <a:custGeom>
              <a:avLst/>
              <a:gdLst/>
              <a:ahLst/>
              <a:cxnLst/>
              <a:rect l="l" t="t" r="r" b="b"/>
              <a:pathLst>
                <a:path w="2493645" h="1671320">
                  <a:moveTo>
                    <a:pt x="2480619" y="168936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81883" y="6685280"/>
              <a:ext cx="1214755" cy="609600"/>
            </a:xfrm>
            <a:custGeom>
              <a:avLst/>
              <a:gdLst/>
              <a:ahLst/>
              <a:cxnLst/>
              <a:rect l="l" t="t" r="r" b="b"/>
              <a:pathLst>
                <a:path w="1214754" h="609600">
                  <a:moveTo>
                    <a:pt x="0" y="609600"/>
                  </a:moveTo>
                  <a:lnTo>
                    <a:pt x="1214684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24049" y="439299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24049" y="439299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24049" y="515160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24049" y="515160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91036" y="569347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91035" y="569347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57543" y="6452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57542" y="6452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31854" y="6452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31853" y="6452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98359" y="569347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98360" y="569347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24049" y="330925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4049" y="330925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50040" y="547672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0040" y="547672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07694" y="823572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5" y="38725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07693" y="823572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73329" y="823572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273329" y="823572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39356" y="547672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39355" y="547672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16156" y="471811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16156" y="471811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007694" y="547672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007693" y="547672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66396" y="6452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066395" y="6452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49080" y="721069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49080" y="721069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40316" y="476778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40315" y="4767782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381702" y="547672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81702" y="547672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98448" y="6452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98449" y="6452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248688" y="726036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48689" y="726036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165346" y="758548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65346" y="758548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30399" y="514525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30399" y="514525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97386" y="56871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97385" y="56871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63893" y="64457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663892" y="644573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738204" y="64457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738203" y="644573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04709" y="56871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04710" y="56871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230399" y="330290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30399" y="330290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856390" y="547037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856390" y="547037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14044" y="82293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14043" y="82293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279679" y="82293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79679" y="82293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45706" y="547037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45705" y="547037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30399" y="438664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30399" y="438664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422506" y="471176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22506" y="471176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14044" y="547037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14043" y="547037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72746" y="64457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72745" y="644573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255430" y="720434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255430" y="720434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46666" y="476143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4" y="233495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46665" y="4761432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88052" y="547037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49"/>
                  </a:lnTo>
                  <a:lnTo>
                    <a:pt x="38725" y="233495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5"/>
                  </a:lnTo>
                  <a:lnTo>
                    <a:pt x="259313" y="197749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88052" y="547037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604798" y="644573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604799" y="644573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55038" y="725401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55039" y="725401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71696" y="757913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71696" y="757913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12387630" y="934029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59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795693" y="8846008"/>
            <a:ext cx="1322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yes</a:t>
            </a:r>
            <a:r>
              <a:rPr sz="1600" b="1" spc="10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BE8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7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663163" y="232962"/>
            <a:ext cx="490220" cy="579755"/>
            <a:chOff x="11663163" y="232962"/>
            <a:chExt cx="490220" cy="57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6362" y="469167"/>
              <a:ext cx="97795" cy="98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163" y="232962"/>
              <a:ext cx="489949" cy="5795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802" y="354235"/>
            <a:ext cx="3371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165" algn="l"/>
              </a:tabLst>
            </a:pPr>
            <a:r>
              <a:rPr spc="35" dirty="0"/>
              <a:t>Intractability:</a:t>
            </a:r>
            <a:r>
              <a:rPr dirty="0"/>
              <a:t>	</a:t>
            </a:r>
            <a:r>
              <a:rPr spc="65" dirty="0"/>
              <a:t>quiz</a:t>
            </a:r>
            <a:r>
              <a:rPr spc="85" dirty="0"/>
              <a:t> </a:t>
            </a:r>
            <a:r>
              <a:rPr spc="105" dirty="0"/>
              <a:t>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6102" y="1348740"/>
            <a:ext cx="5257165" cy="303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How</a:t>
            </a:r>
            <a:r>
              <a:rPr sz="2400" b="1" spc="14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difficult</a:t>
            </a:r>
            <a:r>
              <a:rPr sz="2400" b="1" spc="14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to</a:t>
            </a:r>
            <a:r>
              <a:rPr sz="2400" b="1" spc="14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solve</a:t>
            </a:r>
            <a:r>
              <a:rPr sz="2400" b="1" spc="145" dirty="0">
                <a:latin typeface="Tahoma"/>
                <a:cs typeface="Tahoma"/>
              </a:rPr>
              <a:t> </a:t>
            </a:r>
            <a:r>
              <a:rPr sz="2400" b="1" spc="260" dirty="0">
                <a:latin typeface="Tahoma"/>
                <a:cs typeface="Tahoma"/>
              </a:rPr>
              <a:t>2-</a:t>
            </a:r>
            <a:r>
              <a:rPr sz="2400" b="1" spc="-10" dirty="0">
                <a:latin typeface="Tahoma"/>
                <a:cs typeface="Tahoma"/>
              </a:rPr>
              <a:t>C</a:t>
            </a:r>
            <a:r>
              <a:rPr sz="1900" b="1" spc="-10" dirty="0">
                <a:latin typeface="Tahoma"/>
                <a:cs typeface="Tahoma"/>
              </a:rPr>
              <a:t>OLOR</a:t>
            </a:r>
            <a:r>
              <a:rPr sz="2400" b="1" spc="-10" dirty="0"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+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using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BFS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DFS.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mn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maximum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flow.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dirty="0">
                <a:latin typeface="Times New Roman"/>
                <a:cs typeface="Times New Roman"/>
              </a:rPr>
              <a:t>Ω(2</a:t>
            </a:r>
            <a:r>
              <a:rPr sz="2400" i="1" baseline="27777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using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brute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force.</a:t>
            </a:r>
            <a:endParaRPr sz="2400">
              <a:latin typeface="Lucida Sans Unicode"/>
              <a:cs typeface="Lucida Sans Unicode"/>
            </a:endParaRPr>
          </a:p>
          <a:p>
            <a:pPr marL="1033144" indent="-647700">
              <a:lnSpc>
                <a:spcPct val="100000"/>
              </a:lnSpc>
              <a:spcBef>
                <a:spcPts val="2320"/>
              </a:spcBef>
              <a:buClr>
                <a:srgbClr val="005493"/>
              </a:buClr>
              <a:buFont typeface="Trebuchet MS"/>
              <a:buAutoNum type="alphaUcPeriod"/>
              <a:tabLst>
                <a:tab pos="1033144" algn="l"/>
              </a:tabLst>
            </a:pP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even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Tarjan</a:t>
            </a:r>
            <a:r>
              <a:rPr sz="2400" spc="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knows.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7900" y="1854200"/>
            <a:ext cx="762000" cy="762000"/>
            <a:chOff x="977900" y="1854200"/>
            <a:chExt cx="762000" cy="762000"/>
          </a:xfrm>
        </p:grpSpPr>
        <p:sp>
          <p:nvSpPr>
            <p:cNvPr id="10" name="object 10"/>
            <p:cNvSpPr/>
            <p:nvPr/>
          </p:nvSpPr>
          <p:spPr>
            <a:xfrm>
              <a:off x="1054100" y="1930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508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100" y="1930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90500" y="0"/>
                  </a:moveTo>
                  <a:lnTo>
                    <a:pt x="419100" y="0"/>
                  </a:lnTo>
                  <a:lnTo>
                    <a:pt x="462779" y="5031"/>
                  </a:lnTo>
                  <a:lnTo>
                    <a:pt x="502877" y="19362"/>
                  </a:lnTo>
                  <a:lnTo>
                    <a:pt x="538248" y="41850"/>
                  </a:lnTo>
                  <a:lnTo>
                    <a:pt x="567749" y="71351"/>
                  </a:lnTo>
                  <a:lnTo>
                    <a:pt x="590237" y="106722"/>
                  </a:lnTo>
                  <a:lnTo>
                    <a:pt x="604568" y="146820"/>
                  </a:lnTo>
                  <a:lnTo>
                    <a:pt x="609600" y="190500"/>
                  </a:lnTo>
                  <a:lnTo>
                    <a:pt x="609600" y="419100"/>
                  </a:lnTo>
                  <a:lnTo>
                    <a:pt x="604568" y="462779"/>
                  </a:lnTo>
                  <a:lnTo>
                    <a:pt x="590237" y="502877"/>
                  </a:lnTo>
                  <a:lnTo>
                    <a:pt x="567749" y="538248"/>
                  </a:lnTo>
                  <a:lnTo>
                    <a:pt x="538248" y="567749"/>
                  </a:lnTo>
                  <a:lnTo>
                    <a:pt x="502877" y="590237"/>
                  </a:lnTo>
                  <a:lnTo>
                    <a:pt x="462779" y="604568"/>
                  </a:lnTo>
                  <a:lnTo>
                    <a:pt x="419100" y="609600"/>
                  </a:lnTo>
                  <a:lnTo>
                    <a:pt x="190500" y="609600"/>
                  </a:lnTo>
                  <a:lnTo>
                    <a:pt x="146820" y="604568"/>
                  </a:lnTo>
                  <a:lnTo>
                    <a:pt x="106722" y="590237"/>
                  </a:lnTo>
                  <a:lnTo>
                    <a:pt x="71351" y="567749"/>
                  </a:lnTo>
                  <a:lnTo>
                    <a:pt x="41850" y="538248"/>
                  </a:lnTo>
                  <a:lnTo>
                    <a:pt x="19362" y="502877"/>
                  </a:lnTo>
                  <a:lnTo>
                    <a:pt x="5031" y="462779"/>
                  </a:lnTo>
                  <a:lnTo>
                    <a:pt x="0" y="419100"/>
                  </a:lnTo>
                  <a:lnTo>
                    <a:pt x="0" y="190500"/>
                  </a:lnTo>
                  <a:lnTo>
                    <a:pt x="5031" y="146820"/>
                  </a:lnTo>
                  <a:lnTo>
                    <a:pt x="19362" y="106722"/>
                  </a:lnTo>
                  <a:lnTo>
                    <a:pt x="41850" y="71351"/>
                  </a:lnTo>
                  <a:lnTo>
                    <a:pt x="71351" y="41850"/>
                  </a:lnTo>
                  <a:lnTo>
                    <a:pt x="106722" y="19362"/>
                  </a:lnTo>
                  <a:lnTo>
                    <a:pt x="146820" y="5031"/>
                  </a:lnTo>
                  <a:lnTo>
                    <a:pt x="190500" y="0"/>
                  </a:lnTo>
                  <a:close/>
                </a:path>
              </a:pathLst>
            </a:custGeom>
            <a:ln w="152400">
              <a:solidFill>
                <a:srgbClr val="FBE8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05653" y="4767057"/>
            <a:ext cx="8766810" cy="4653915"/>
            <a:chOff x="2605653" y="4767057"/>
            <a:chExt cx="8766810" cy="4653915"/>
          </a:xfrm>
        </p:grpSpPr>
        <p:sp>
          <p:nvSpPr>
            <p:cNvPr id="13" name="object 13"/>
            <p:cNvSpPr/>
            <p:nvPr/>
          </p:nvSpPr>
          <p:spPr>
            <a:xfrm>
              <a:off x="7940830" y="6916872"/>
              <a:ext cx="26670" cy="735330"/>
            </a:xfrm>
            <a:custGeom>
              <a:avLst/>
              <a:gdLst/>
              <a:ahLst/>
              <a:cxnLst/>
              <a:rect l="l" t="t" r="r" b="b"/>
              <a:pathLst>
                <a:path w="26670" h="735329">
                  <a:moveTo>
                    <a:pt x="26124" y="73493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6660" y="6772910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>
                  <a:moveTo>
                    <a:pt x="0" y="0"/>
                  </a:moveTo>
                  <a:lnTo>
                    <a:pt x="0" y="0"/>
                  </a:lnTo>
                  <a:lnTo>
                    <a:pt x="1633917" y="0"/>
                  </a:lnTo>
                  <a:lnTo>
                    <a:pt x="168497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6660" y="7795789"/>
              <a:ext cx="1721485" cy="0"/>
            </a:xfrm>
            <a:custGeom>
              <a:avLst/>
              <a:gdLst/>
              <a:ahLst/>
              <a:cxnLst/>
              <a:rect l="l" t="t" r="r" b="b"/>
              <a:pathLst>
                <a:path w="1721484">
                  <a:moveTo>
                    <a:pt x="0" y="0"/>
                  </a:moveTo>
                  <a:lnTo>
                    <a:pt x="0" y="0"/>
                  </a:lnTo>
                  <a:lnTo>
                    <a:pt x="1670710" y="0"/>
                  </a:lnTo>
                  <a:lnTo>
                    <a:pt x="1721337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2604" y="6916967"/>
              <a:ext cx="0" cy="735330"/>
            </a:xfrm>
            <a:custGeom>
              <a:avLst/>
              <a:gdLst/>
              <a:ahLst/>
              <a:cxnLst/>
              <a:rect l="l" t="t" r="r" b="b"/>
              <a:pathLst>
                <a:path h="735329">
                  <a:moveTo>
                    <a:pt x="0" y="734748"/>
                  </a:moveTo>
                  <a:lnTo>
                    <a:pt x="0" y="734748"/>
                  </a:lnTo>
                  <a:lnTo>
                    <a:pt x="0" y="52482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97676" y="6373026"/>
              <a:ext cx="1369060" cy="2776220"/>
            </a:xfrm>
            <a:custGeom>
              <a:avLst/>
              <a:gdLst/>
              <a:ahLst/>
              <a:cxnLst/>
              <a:rect l="l" t="t" r="r" b="b"/>
              <a:pathLst>
                <a:path w="1369059" h="2776220">
                  <a:moveTo>
                    <a:pt x="0" y="2775811"/>
                  </a:moveTo>
                  <a:lnTo>
                    <a:pt x="1368588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93852" y="61077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93853" y="61077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80762" y="5010838"/>
              <a:ext cx="1146810" cy="1132205"/>
            </a:xfrm>
            <a:custGeom>
              <a:avLst/>
              <a:gdLst/>
              <a:ahLst/>
              <a:cxnLst/>
              <a:rect l="l" t="t" r="r" b="b"/>
              <a:pathLst>
                <a:path w="1146809" h="1132204">
                  <a:moveTo>
                    <a:pt x="0" y="0"/>
                  </a:moveTo>
                  <a:lnTo>
                    <a:pt x="1146531" y="1131656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5768" y="9277914"/>
              <a:ext cx="5114290" cy="0"/>
            </a:xfrm>
            <a:custGeom>
              <a:avLst/>
              <a:gdLst/>
              <a:ahLst/>
              <a:cxnLst/>
              <a:rect l="l" t="t" r="r" b="b"/>
              <a:pathLst>
                <a:path w="5114290">
                  <a:moveTo>
                    <a:pt x="0" y="0"/>
                  </a:moveTo>
                  <a:lnTo>
                    <a:pt x="0" y="0"/>
                  </a:lnTo>
                  <a:lnTo>
                    <a:pt x="5063557" y="0"/>
                  </a:lnTo>
                  <a:lnTo>
                    <a:pt x="5114193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39655" y="7461629"/>
              <a:ext cx="1400810" cy="1704975"/>
            </a:xfrm>
            <a:custGeom>
              <a:avLst/>
              <a:gdLst/>
              <a:ahLst/>
              <a:cxnLst/>
              <a:rect l="l" t="t" r="r" b="b"/>
              <a:pathLst>
                <a:path w="1400810" h="1704975">
                  <a:moveTo>
                    <a:pt x="1400500" y="170483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189" y="5030440"/>
              <a:ext cx="1427480" cy="2199640"/>
            </a:xfrm>
            <a:custGeom>
              <a:avLst/>
              <a:gdLst/>
              <a:ahLst/>
              <a:cxnLst/>
              <a:rect l="l" t="t" r="r" b="b"/>
              <a:pathLst>
                <a:path w="1427479" h="2199640">
                  <a:moveTo>
                    <a:pt x="0" y="2199424"/>
                  </a:moveTo>
                  <a:lnTo>
                    <a:pt x="1427063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49142" y="6153731"/>
              <a:ext cx="1351915" cy="0"/>
            </a:xfrm>
            <a:custGeom>
              <a:avLst/>
              <a:gdLst/>
              <a:ahLst/>
              <a:cxnLst/>
              <a:rect l="l" t="t" r="r" b="b"/>
              <a:pathLst>
                <a:path w="1351915">
                  <a:moveTo>
                    <a:pt x="1351438" y="0"/>
                  </a:moveTo>
                  <a:lnTo>
                    <a:pt x="1351438" y="0"/>
                  </a:lnTo>
                  <a:lnTo>
                    <a:pt x="50053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66497" y="5502916"/>
              <a:ext cx="189230" cy="515620"/>
            </a:xfrm>
            <a:custGeom>
              <a:avLst/>
              <a:gdLst/>
              <a:ahLst/>
              <a:cxnLst/>
              <a:rect l="l" t="t" r="r" b="b"/>
              <a:pathLst>
                <a:path w="189229" h="515620">
                  <a:moveTo>
                    <a:pt x="0" y="0"/>
                  </a:moveTo>
                  <a:lnTo>
                    <a:pt x="189019" y="515602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53722" y="6297493"/>
              <a:ext cx="126364" cy="1997075"/>
            </a:xfrm>
            <a:custGeom>
              <a:avLst/>
              <a:gdLst/>
              <a:ahLst/>
              <a:cxnLst/>
              <a:rect l="l" t="t" r="r" b="b"/>
              <a:pathLst>
                <a:path w="126365" h="1997075">
                  <a:moveTo>
                    <a:pt x="125938" y="1996696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35275" y="5435305"/>
              <a:ext cx="955040" cy="507365"/>
            </a:xfrm>
            <a:custGeom>
              <a:avLst/>
              <a:gdLst/>
              <a:ahLst/>
              <a:cxnLst/>
              <a:rect l="l" t="t" r="r" b="b"/>
              <a:pathLst>
                <a:path w="955040" h="507364">
                  <a:moveTo>
                    <a:pt x="954418" y="0"/>
                  </a:moveTo>
                  <a:lnTo>
                    <a:pt x="0" y="506898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04838" y="6125714"/>
              <a:ext cx="817880" cy="1109345"/>
            </a:xfrm>
            <a:custGeom>
              <a:avLst/>
              <a:gdLst/>
              <a:ahLst/>
              <a:cxnLst/>
              <a:rect l="l" t="t" r="r" b="b"/>
              <a:pathLst>
                <a:path w="817879" h="1109345">
                  <a:moveTo>
                    <a:pt x="817860" y="0"/>
                  </a:moveTo>
                  <a:lnTo>
                    <a:pt x="0" y="1109229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97878" y="7471388"/>
              <a:ext cx="544830" cy="845819"/>
            </a:xfrm>
            <a:custGeom>
              <a:avLst/>
              <a:gdLst/>
              <a:ahLst/>
              <a:cxnLst/>
              <a:rect l="l" t="t" r="r" b="b"/>
              <a:pathLst>
                <a:path w="544829" h="845820">
                  <a:moveTo>
                    <a:pt x="0" y="0"/>
                  </a:moveTo>
                  <a:lnTo>
                    <a:pt x="544210" y="845368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64177" y="8437970"/>
              <a:ext cx="3281045" cy="0"/>
            </a:xfrm>
            <a:custGeom>
              <a:avLst/>
              <a:gdLst/>
              <a:ahLst/>
              <a:cxnLst/>
              <a:rect l="l" t="t" r="r" b="b"/>
              <a:pathLst>
                <a:path w="3281045">
                  <a:moveTo>
                    <a:pt x="0" y="0"/>
                  </a:moveTo>
                  <a:lnTo>
                    <a:pt x="0" y="0"/>
                  </a:lnTo>
                  <a:lnTo>
                    <a:pt x="3230009" y="0"/>
                  </a:lnTo>
                  <a:lnTo>
                    <a:pt x="3280478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91042" y="8539633"/>
              <a:ext cx="640715" cy="636905"/>
            </a:xfrm>
            <a:custGeom>
              <a:avLst/>
              <a:gdLst/>
              <a:ahLst/>
              <a:cxnLst/>
              <a:rect l="l" t="t" r="r" b="b"/>
              <a:pathLst>
                <a:path w="640715" h="636904">
                  <a:moveTo>
                    <a:pt x="640664" y="63660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40685" y="8531368"/>
              <a:ext cx="769620" cy="654050"/>
            </a:xfrm>
            <a:custGeom>
              <a:avLst/>
              <a:gdLst/>
              <a:ahLst/>
              <a:cxnLst/>
              <a:rect l="l" t="t" r="r" b="b"/>
              <a:pathLst>
                <a:path w="769620" h="654050">
                  <a:moveTo>
                    <a:pt x="769527" y="0"/>
                  </a:moveTo>
                  <a:lnTo>
                    <a:pt x="0" y="653939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92171" y="7350196"/>
              <a:ext cx="1583690" cy="0"/>
            </a:xfrm>
            <a:custGeom>
              <a:avLst/>
              <a:gdLst/>
              <a:ahLst/>
              <a:cxnLst/>
              <a:rect l="l" t="t" r="r" b="b"/>
              <a:pathLst>
                <a:path w="1583689">
                  <a:moveTo>
                    <a:pt x="1583615" y="0"/>
                  </a:moveTo>
                  <a:lnTo>
                    <a:pt x="1583615" y="0"/>
                  </a:lnTo>
                  <a:lnTo>
                    <a:pt x="51084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88614" y="6158951"/>
              <a:ext cx="2197735" cy="80010"/>
            </a:xfrm>
            <a:custGeom>
              <a:avLst/>
              <a:gdLst/>
              <a:ahLst/>
              <a:cxnLst/>
              <a:rect l="l" t="t" r="r" b="b"/>
              <a:pathLst>
                <a:path w="2197734" h="80010">
                  <a:moveTo>
                    <a:pt x="0" y="0"/>
                  </a:moveTo>
                  <a:lnTo>
                    <a:pt x="2197373" y="79661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49369" y="6241383"/>
              <a:ext cx="581025" cy="445134"/>
            </a:xfrm>
            <a:custGeom>
              <a:avLst/>
              <a:gdLst/>
              <a:ahLst/>
              <a:cxnLst/>
              <a:rect l="l" t="t" r="r" b="b"/>
              <a:pathLst>
                <a:path w="581025" h="445134">
                  <a:moveTo>
                    <a:pt x="580773" y="0"/>
                  </a:moveTo>
                  <a:lnTo>
                    <a:pt x="0" y="444533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68913" y="6140286"/>
              <a:ext cx="233045" cy="502284"/>
            </a:xfrm>
            <a:custGeom>
              <a:avLst/>
              <a:gdLst/>
              <a:ahLst/>
              <a:cxnLst/>
              <a:rect l="l" t="t" r="r" b="b"/>
              <a:pathLst>
                <a:path w="233045" h="502284">
                  <a:moveTo>
                    <a:pt x="233037" y="50197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89010" y="6222384"/>
              <a:ext cx="889635" cy="482600"/>
            </a:xfrm>
            <a:custGeom>
              <a:avLst/>
              <a:gdLst/>
              <a:ahLst/>
              <a:cxnLst/>
              <a:rect l="l" t="t" r="r" b="b"/>
              <a:pathLst>
                <a:path w="889634" h="482600">
                  <a:moveTo>
                    <a:pt x="889401" y="0"/>
                  </a:moveTo>
                  <a:lnTo>
                    <a:pt x="0" y="482018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5600" y="477340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5600" y="4773407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75768" y="4909517"/>
              <a:ext cx="5258435" cy="0"/>
            </a:xfrm>
            <a:custGeom>
              <a:avLst/>
              <a:gdLst/>
              <a:ahLst/>
              <a:cxnLst/>
              <a:rect l="l" t="t" r="r" b="b"/>
              <a:pathLst>
                <a:path w="5258434">
                  <a:moveTo>
                    <a:pt x="5258267" y="0"/>
                  </a:moveTo>
                  <a:lnTo>
                    <a:pt x="5258267" y="0"/>
                  </a:lnTo>
                  <a:lnTo>
                    <a:pt x="50560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AAAA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72158" y="587354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5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72159" y="587354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99602" y="663679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99601" y="663679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35962" y="765967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35961" y="76596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826493" y="765967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26492" y="765967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26493" y="663679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826492" y="663679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41999" y="4773406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41999" y="4773407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597925" y="914180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5" y="38725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597925" y="914180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195600" y="914180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5"/>
                  </a:lnTo>
                  <a:lnTo>
                    <a:pt x="12908" y="74471"/>
                  </a:lnTo>
                  <a:lnTo>
                    <a:pt x="0" y="115029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29"/>
                  </a:lnTo>
                  <a:lnTo>
                    <a:pt x="259313" y="74471"/>
                  </a:lnTo>
                  <a:lnTo>
                    <a:pt x="233496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95600" y="9141803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12002" y="7214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7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12003" y="7214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680826" y="523161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680825" y="523161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68975" y="60176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2" y="0"/>
                  </a:moveTo>
                  <a:lnTo>
                    <a:pt x="115029" y="0"/>
                  </a:lnTo>
                  <a:lnTo>
                    <a:pt x="74471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1" y="259313"/>
                  </a:lnTo>
                  <a:lnTo>
                    <a:pt x="115029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7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7" y="38725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68974" y="60176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08545" y="60176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5"/>
                  </a:lnTo>
                  <a:lnTo>
                    <a:pt x="12908" y="74471"/>
                  </a:lnTo>
                  <a:lnTo>
                    <a:pt x="0" y="115030"/>
                  </a:lnTo>
                  <a:lnTo>
                    <a:pt x="0" y="157192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2"/>
                  </a:lnTo>
                  <a:lnTo>
                    <a:pt x="272221" y="115030"/>
                  </a:lnTo>
                  <a:lnTo>
                    <a:pt x="259313" y="74471"/>
                  </a:lnTo>
                  <a:lnTo>
                    <a:pt x="233495" y="38725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08544" y="6017621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4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52619" y="830185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5" y="233496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6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52619" y="830185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83749" y="7214085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2" y="0"/>
                  </a:moveTo>
                  <a:lnTo>
                    <a:pt x="115030" y="0"/>
                  </a:lnTo>
                  <a:lnTo>
                    <a:pt x="74471" y="12908"/>
                  </a:lnTo>
                  <a:lnTo>
                    <a:pt x="38725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5" y="233497"/>
                  </a:lnTo>
                  <a:lnTo>
                    <a:pt x="74471" y="259313"/>
                  </a:lnTo>
                  <a:lnTo>
                    <a:pt x="115030" y="272221"/>
                  </a:lnTo>
                  <a:lnTo>
                    <a:pt x="157192" y="272221"/>
                  </a:lnTo>
                  <a:lnTo>
                    <a:pt x="197750" y="259313"/>
                  </a:lnTo>
                  <a:lnTo>
                    <a:pt x="233496" y="233497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6" y="38724"/>
                  </a:lnTo>
                  <a:lnTo>
                    <a:pt x="197750" y="12908"/>
                  </a:lnTo>
                  <a:lnTo>
                    <a:pt x="15719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83749" y="7214084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84010" y="8301859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157191" y="0"/>
                  </a:moveTo>
                  <a:lnTo>
                    <a:pt x="115029" y="0"/>
                  </a:lnTo>
                  <a:lnTo>
                    <a:pt x="74470" y="12908"/>
                  </a:lnTo>
                  <a:lnTo>
                    <a:pt x="38724" y="38724"/>
                  </a:lnTo>
                  <a:lnTo>
                    <a:pt x="12908" y="74470"/>
                  </a:lnTo>
                  <a:lnTo>
                    <a:pt x="0" y="115029"/>
                  </a:lnTo>
                  <a:lnTo>
                    <a:pt x="0" y="157191"/>
                  </a:lnTo>
                  <a:lnTo>
                    <a:pt x="12908" y="197750"/>
                  </a:lnTo>
                  <a:lnTo>
                    <a:pt x="38724" y="233496"/>
                  </a:lnTo>
                  <a:lnTo>
                    <a:pt x="74470" y="259313"/>
                  </a:lnTo>
                  <a:lnTo>
                    <a:pt x="115029" y="272221"/>
                  </a:lnTo>
                  <a:lnTo>
                    <a:pt x="157191" y="272221"/>
                  </a:lnTo>
                  <a:lnTo>
                    <a:pt x="197749" y="259313"/>
                  </a:lnTo>
                  <a:lnTo>
                    <a:pt x="233495" y="233496"/>
                  </a:lnTo>
                  <a:lnTo>
                    <a:pt x="259313" y="197750"/>
                  </a:lnTo>
                  <a:lnTo>
                    <a:pt x="272221" y="157191"/>
                  </a:lnTo>
                  <a:lnTo>
                    <a:pt x="272221" y="115029"/>
                  </a:lnTo>
                  <a:lnTo>
                    <a:pt x="259313" y="74470"/>
                  </a:lnTo>
                  <a:lnTo>
                    <a:pt x="233495" y="38724"/>
                  </a:lnTo>
                  <a:lnTo>
                    <a:pt x="197749" y="12908"/>
                  </a:lnTo>
                  <a:lnTo>
                    <a:pt x="15719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84009" y="8301858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4" h="272415">
                  <a:moveTo>
                    <a:pt x="233496" y="38725"/>
                  </a:moveTo>
                  <a:lnTo>
                    <a:pt x="259313" y="74471"/>
                  </a:lnTo>
                  <a:lnTo>
                    <a:pt x="272221" y="115029"/>
                  </a:lnTo>
                  <a:lnTo>
                    <a:pt x="272221" y="157192"/>
                  </a:lnTo>
                  <a:lnTo>
                    <a:pt x="259313" y="197750"/>
                  </a:lnTo>
                  <a:lnTo>
                    <a:pt x="233496" y="233496"/>
                  </a:lnTo>
                  <a:lnTo>
                    <a:pt x="197750" y="259313"/>
                  </a:lnTo>
                  <a:lnTo>
                    <a:pt x="157192" y="272221"/>
                  </a:lnTo>
                  <a:lnTo>
                    <a:pt x="115029" y="272221"/>
                  </a:lnTo>
                  <a:lnTo>
                    <a:pt x="74471" y="259313"/>
                  </a:lnTo>
                  <a:lnTo>
                    <a:pt x="38725" y="233496"/>
                  </a:lnTo>
                  <a:lnTo>
                    <a:pt x="12908" y="197750"/>
                  </a:lnTo>
                  <a:lnTo>
                    <a:pt x="0" y="157192"/>
                  </a:lnTo>
                  <a:lnTo>
                    <a:pt x="0" y="115029"/>
                  </a:lnTo>
                  <a:lnTo>
                    <a:pt x="12908" y="74471"/>
                  </a:lnTo>
                  <a:lnTo>
                    <a:pt x="38725" y="38725"/>
                  </a:lnTo>
                  <a:lnTo>
                    <a:pt x="74471" y="12908"/>
                  </a:lnTo>
                  <a:lnTo>
                    <a:pt x="115029" y="0"/>
                  </a:lnTo>
                  <a:lnTo>
                    <a:pt x="157192" y="0"/>
                  </a:lnTo>
                  <a:lnTo>
                    <a:pt x="197750" y="12908"/>
                  </a:lnTo>
                  <a:lnTo>
                    <a:pt x="233496" y="387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60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093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5670" algn="l"/>
              </a:tabLst>
            </a:pPr>
            <a:r>
              <a:rPr spc="55" dirty="0"/>
              <a:t>Application:</a:t>
            </a:r>
            <a:r>
              <a:rPr dirty="0"/>
              <a:t>	register</a:t>
            </a:r>
            <a:r>
              <a:rPr spc="135" dirty="0"/>
              <a:t> </a:t>
            </a:r>
            <a:r>
              <a:rPr spc="40" dirty="0"/>
              <a:t>allocation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1132185" cy="533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31900"/>
              </a:lnSpc>
              <a:spcBef>
                <a:spcPts val="100"/>
              </a:spcBef>
              <a:tabLst>
                <a:tab pos="307594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Register</a:t>
            </a:r>
            <a:r>
              <a:rPr sz="2400" spc="-10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allocation.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Assign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program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machine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registers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that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more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registers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used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program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are </a:t>
            </a:r>
            <a:r>
              <a:rPr sz="2400" dirty="0">
                <a:latin typeface="Lucida Sans Unicode"/>
                <a:cs typeface="Lucida Sans Unicode"/>
              </a:rPr>
              <a:t>needed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assigned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register.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307721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Interference</a:t>
            </a:r>
            <a:r>
              <a:rPr sz="2400" spc="-15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graph.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program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variables;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edge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between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operation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where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“live”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same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731520">
              <a:lnSpc>
                <a:spcPct val="131900"/>
              </a:lnSpc>
              <a:tabLst>
                <a:tab pos="2138680" algn="l"/>
                <a:tab pos="44450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Observation.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[Chaitin</a:t>
            </a:r>
            <a:r>
              <a:rPr sz="2400" spc="-100" dirty="0">
                <a:solidFill>
                  <a:srgbClr val="606060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606060"/>
                </a:solidFill>
                <a:latin typeface="Lucida Sans Unicode"/>
                <a:cs typeface="Lucida Sans Unicode"/>
              </a:rPr>
              <a:t>1982]</a:t>
            </a:r>
            <a:r>
              <a:rPr sz="2400" dirty="0">
                <a:solidFill>
                  <a:srgbClr val="606060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register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allocation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iff </a:t>
            </a:r>
            <a:r>
              <a:rPr sz="2400" dirty="0">
                <a:latin typeface="Lucida Sans Unicode"/>
                <a:cs typeface="Lucida Sans Unicode"/>
              </a:rPr>
              <a:t>interference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k-</a:t>
            </a:r>
            <a:r>
              <a:rPr sz="2400" spc="-10" dirty="0">
                <a:latin typeface="Lucida Sans Unicode"/>
                <a:cs typeface="Lucida Sans Unicode"/>
              </a:rPr>
              <a:t>colorable.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942975" algn="l"/>
                <a:tab pos="8684260" algn="l"/>
                <a:tab pos="90036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Fact.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10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C</a:t>
            </a:r>
            <a:r>
              <a:rPr sz="1900" dirty="0">
                <a:latin typeface="Lucida Sans Unicode"/>
                <a:cs typeface="Lucida Sans Unicode"/>
              </a:rPr>
              <a:t>OLOR</a:t>
            </a:r>
            <a:r>
              <a:rPr sz="1900" spc="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80" baseline="-19097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Lucida Sans Unicode"/>
                <a:cs typeface="Lucida Sans Unicode"/>
              </a:rPr>
              <a:t>K-</a:t>
            </a:r>
            <a:r>
              <a:rPr sz="2400" spc="-55" dirty="0">
                <a:latin typeface="Lucida Sans Unicode"/>
                <a:cs typeface="Lucida Sans Unicode"/>
              </a:rPr>
              <a:t>R</a:t>
            </a:r>
            <a:r>
              <a:rPr sz="1900" spc="-55" dirty="0">
                <a:latin typeface="Lucida Sans Unicode"/>
                <a:cs typeface="Lucida Sans Unicode"/>
              </a:rPr>
              <a:t>EGISTER</a:t>
            </a:r>
            <a:r>
              <a:rPr sz="2400" spc="-55" dirty="0">
                <a:latin typeface="Lucida Sans Unicode"/>
                <a:cs typeface="Lucida Sans Unicode"/>
              </a:rPr>
              <a:t>-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1900" dirty="0">
                <a:latin typeface="Lucida Sans Unicode"/>
                <a:cs typeface="Lucida Sans Unicode"/>
              </a:rPr>
              <a:t>LLOCATION</a:t>
            </a:r>
            <a:r>
              <a:rPr sz="1900" spc="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any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constant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k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≥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5" dirty="0">
                <a:latin typeface="Times New Roman"/>
                <a:cs typeface="Times New Roman"/>
              </a:rPr>
              <a:t>3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7353300"/>
            <a:ext cx="5689600" cy="15787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1338580"/>
            <a:ext cx="1026541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57" baseline="-19097" dirty="0">
                <a:latin typeface="Times New Roman"/>
                <a:cs typeface="Times New Roman"/>
              </a:rPr>
              <a:t> </a:t>
            </a:r>
            <a:r>
              <a:rPr sz="2400" spc="-210" dirty="0">
                <a:latin typeface="Lucida Sans Unicode"/>
                <a:cs typeface="Lucida Sans Unicode"/>
              </a:rPr>
              <a:t>3-</a:t>
            </a:r>
            <a:r>
              <a:rPr sz="2400" spc="-10" dirty="0">
                <a:latin typeface="Lucida Sans Unicode"/>
                <a:cs typeface="Lucida Sans Unicode"/>
              </a:rPr>
              <a:t>C</a:t>
            </a:r>
            <a:r>
              <a:rPr sz="1900" spc="-10" dirty="0">
                <a:latin typeface="Lucida Sans Unicode"/>
                <a:cs typeface="Lucida Sans Unicode"/>
              </a:rPr>
              <a:t>OLOR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17780">
              <a:lnSpc>
                <a:spcPct val="131900"/>
              </a:lnSpc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Times New Roman"/>
                <a:cs typeface="Times New Roman"/>
              </a:rPr>
              <a:t>Φ</a:t>
            </a:r>
            <a:r>
              <a:rPr sz="2400" spc="114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10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C</a:t>
            </a:r>
            <a:r>
              <a:rPr sz="1900" dirty="0">
                <a:latin typeface="Lucida Sans Unicode"/>
                <a:cs typeface="Lucida Sans Unicode"/>
              </a:rPr>
              <a:t>OLOR</a:t>
            </a:r>
            <a:r>
              <a:rPr sz="1900" spc="13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that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45" dirty="0">
                <a:latin typeface="Lucida Sans Unicode"/>
                <a:cs typeface="Lucida Sans Unicode"/>
              </a:rPr>
              <a:t>colorable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400" y="1221740"/>
            <a:ext cx="9831705" cy="29210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19"/>
              </a:spcBef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endParaRPr sz="2400">
              <a:latin typeface="Lucida Sans Unicode"/>
              <a:cs typeface="Lucida Sans Unicode"/>
            </a:endParaRPr>
          </a:p>
          <a:p>
            <a:pPr marL="989965" indent="-672465">
              <a:lnSpc>
                <a:spcPct val="100000"/>
              </a:lnSpc>
              <a:spcBef>
                <a:spcPts val="919"/>
              </a:spcBef>
              <a:buAutoNum type="romanLcParenBoth"/>
              <a:tabLst>
                <a:tab pos="989965" algn="l"/>
              </a:tabLst>
            </a:pP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literal.</a:t>
            </a:r>
            <a:endParaRPr sz="2400">
              <a:latin typeface="Lucida Sans Unicode"/>
              <a:cs typeface="Lucida Sans Unicode"/>
            </a:endParaRPr>
          </a:p>
          <a:p>
            <a:pPr marL="989965" indent="-672465">
              <a:lnSpc>
                <a:spcPct val="100000"/>
              </a:lnSpc>
              <a:spcBef>
                <a:spcPts val="919"/>
              </a:spcBef>
              <a:buAutoNum type="romanLcParenBoth"/>
              <a:tabLst>
                <a:tab pos="989965" algn="l"/>
              </a:tabLst>
            </a:pPr>
            <a:r>
              <a:rPr sz="2400" dirty="0">
                <a:latin typeface="Lucida Sans Unicode"/>
                <a:cs typeface="Lucida Sans Unicode"/>
              </a:rPr>
              <a:t>Connect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negation.</a:t>
            </a:r>
            <a:endParaRPr sz="2400">
              <a:latin typeface="Lucida Sans Unicode"/>
              <a:cs typeface="Lucida Sans Unicode"/>
            </a:endParaRPr>
          </a:p>
          <a:p>
            <a:pPr marL="989965" indent="-672465">
              <a:lnSpc>
                <a:spcPct val="100000"/>
              </a:lnSpc>
              <a:spcBef>
                <a:spcPts val="919"/>
              </a:spcBef>
              <a:buAutoNum type="romanLcParenBoth"/>
              <a:tabLst>
                <a:tab pos="989965" algn="l"/>
              </a:tabLst>
            </a:pP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3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Lucida Sans Unicode"/>
                <a:cs typeface="Lucida Sans Unicode"/>
              </a:rPr>
              <a:t>;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connect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them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10" dirty="0">
                <a:latin typeface="Lucida Sans Unicode"/>
                <a:cs typeface="Lucida Sans Unicode"/>
              </a:rPr>
              <a:t> triangle.</a:t>
            </a:r>
            <a:endParaRPr sz="2400">
              <a:latin typeface="Lucida Sans Unicode"/>
              <a:cs typeface="Lucida Sans Unicode"/>
            </a:endParaRPr>
          </a:p>
          <a:p>
            <a:pPr marL="989965" indent="-672465">
              <a:lnSpc>
                <a:spcPct val="100000"/>
              </a:lnSpc>
              <a:spcBef>
                <a:spcPts val="920"/>
              </a:spcBef>
              <a:buAutoNum type="romanLcParenBoth"/>
              <a:tabLst>
                <a:tab pos="989965" algn="l"/>
              </a:tabLst>
            </a:pPr>
            <a:r>
              <a:rPr sz="2400" dirty="0">
                <a:latin typeface="Lucida Sans Unicode"/>
                <a:cs typeface="Lucida Sans Unicode"/>
              </a:rPr>
              <a:t>Connect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B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989965" indent="-672465">
              <a:lnSpc>
                <a:spcPct val="100000"/>
              </a:lnSpc>
              <a:spcBef>
                <a:spcPts val="920"/>
              </a:spcBef>
              <a:buAutoNum type="romanLcParenBoth"/>
              <a:tabLst>
                <a:tab pos="989965" algn="l"/>
              </a:tabLst>
            </a:pP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gadget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6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13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edges.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00086" y="6094166"/>
            <a:ext cx="473709" cy="473709"/>
            <a:chOff x="5200086" y="6094166"/>
            <a:chExt cx="473709" cy="473709"/>
          </a:xfrm>
        </p:grpSpPr>
        <p:sp>
          <p:nvSpPr>
            <p:cNvPr id="6" name="object 6"/>
            <p:cNvSpPr/>
            <p:nvPr/>
          </p:nvSpPr>
          <p:spPr>
            <a:xfrm>
              <a:off x="5206435" y="6100515"/>
              <a:ext cx="461009" cy="461009"/>
            </a:xfrm>
            <a:custGeom>
              <a:avLst/>
              <a:gdLst/>
              <a:ahLst/>
              <a:cxnLst/>
              <a:rect l="l" t="t" r="r" b="b"/>
              <a:pathLst>
                <a:path w="461010" h="461009">
                  <a:moveTo>
                    <a:pt x="230293" y="0"/>
                  </a:moveTo>
                  <a:lnTo>
                    <a:pt x="186308" y="4215"/>
                  </a:lnTo>
                  <a:lnTo>
                    <a:pt x="143633" y="16862"/>
                  </a:lnTo>
                  <a:lnTo>
                    <a:pt x="103577" y="37941"/>
                  </a:lnTo>
                  <a:lnTo>
                    <a:pt x="67451" y="67451"/>
                  </a:lnTo>
                  <a:lnTo>
                    <a:pt x="37941" y="103577"/>
                  </a:lnTo>
                  <a:lnTo>
                    <a:pt x="16862" y="143633"/>
                  </a:lnTo>
                  <a:lnTo>
                    <a:pt x="4215" y="186308"/>
                  </a:lnTo>
                  <a:lnTo>
                    <a:pt x="0" y="230293"/>
                  </a:lnTo>
                  <a:lnTo>
                    <a:pt x="4215" y="274277"/>
                  </a:lnTo>
                  <a:lnTo>
                    <a:pt x="16862" y="316952"/>
                  </a:lnTo>
                  <a:lnTo>
                    <a:pt x="37941" y="357008"/>
                  </a:lnTo>
                  <a:lnTo>
                    <a:pt x="67451" y="393135"/>
                  </a:lnTo>
                  <a:lnTo>
                    <a:pt x="103577" y="422645"/>
                  </a:lnTo>
                  <a:lnTo>
                    <a:pt x="143633" y="443723"/>
                  </a:lnTo>
                  <a:lnTo>
                    <a:pt x="186308" y="456370"/>
                  </a:lnTo>
                  <a:lnTo>
                    <a:pt x="230293" y="460586"/>
                  </a:lnTo>
                  <a:lnTo>
                    <a:pt x="274277" y="456370"/>
                  </a:lnTo>
                  <a:lnTo>
                    <a:pt x="316952" y="443723"/>
                  </a:lnTo>
                  <a:lnTo>
                    <a:pt x="357008" y="422645"/>
                  </a:lnTo>
                  <a:lnTo>
                    <a:pt x="393135" y="393135"/>
                  </a:lnTo>
                  <a:lnTo>
                    <a:pt x="422645" y="357008"/>
                  </a:lnTo>
                  <a:lnTo>
                    <a:pt x="443723" y="316952"/>
                  </a:lnTo>
                  <a:lnTo>
                    <a:pt x="456370" y="274277"/>
                  </a:lnTo>
                  <a:lnTo>
                    <a:pt x="460586" y="230293"/>
                  </a:lnTo>
                  <a:lnTo>
                    <a:pt x="456370" y="186308"/>
                  </a:lnTo>
                  <a:lnTo>
                    <a:pt x="443723" y="143633"/>
                  </a:lnTo>
                  <a:lnTo>
                    <a:pt x="422645" y="103577"/>
                  </a:lnTo>
                  <a:lnTo>
                    <a:pt x="393135" y="67451"/>
                  </a:lnTo>
                  <a:lnTo>
                    <a:pt x="357008" y="37941"/>
                  </a:lnTo>
                  <a:lnTo>
                    <a:pt x="316952" y="16862"/>
                  </a:lnTo>
                  <a:lnTo>
                    <a:pt x="274277" y="4215"/>
                  </a:lnTo>
                  <a:lnTo>
                    <a:pt x="23029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06436" y="6100516"/>
              <a:ext cx="461009" cy="461009"/>
            </a:xfrm>
            <a:custGeom>
              <a:avLst/>
              <a:gdLst/>
              <a:ahLst/>
              <a:cxnLst/>
              <a:rect l="l" t="t" r="r" b="b"/>
              <a:pathLst>
                <a:path w="461010" h="461009">
                  <a:moveTo>
                    <a:pt x="393135" y="67451"/>
                  </a:moveTo>
                  <a:lnTo>
                    <a:pt x="422645" y="103578"/>
                  </a:lnTo>
                  <a:lnTo>
                    <a:pt x="443723" y="143633"/>
                  </a:lnTo>
                  <a:lnTo>
                    <a:pt x="456370" y="186308"/>
                  </a:lnTo>
                  <a:lnTo>
                    <a:pt x="460586" y="230293"/>
                  </a:lnTo>
                  <a:lnTo>
                    <a:pt x="456370" y="274277"/>
                  </a:lnTo>
                  <a:lnTo>
                    <a:pt x="443723" y="316952"/>
                  </a:lnTo>
                  <a:lnTo>
                    <a:pt x="422645" y="357008"/>
                  </a:lnTo>
                  <a:lnTo>
                    <a:pt x="393135" y="393135"/>
                  </a:lnTo>
                  <a:lnTo>
                    <a:pt x="357008" y="422645"/>
                  </a:lnTo>
                  <a:lnTo>
                    <a:pt x="316952" y="443723"/>
                  </a:lnTo>
                  <a:lnTo>
                    <a:pt x="274277" y="456370"/>
                  </a:lnTo>
                  <a:lnTo>
                    <a:pt x="230293" y="460586"/>
                  </a:lnTo>
                  <a:lnTo>
                    <a:pt x="186308" y="456370"/>
                  </a:lnTo>
                  <a:lnTo>
                    <a:pt x="143633" y="443723"/>
                  </a:lnTo>
                  <a:lnTo>
                    <a:pt x="103578" y="422645"/>
                  </a:lnTo>
                  <a:lnTo>
                    <a:pt x="67451" y="393135"/>
                  </a:lnTo>
                  <a:lnTo>
                    <a:pt x="37941" y="357008"/>
                  </a:lnTo>
                  <a:lnTo>
                    <a:pt x="16862" y="316952"/>
                  </a:lnTo>
                  <a:lnTo>
                    <a:pt x="4215" y="274277"/>
                  </a:lnTo>
                  <a:lnTo>
                    <a:pt x="0" y="230293"/>
                  </a:lnTo>
                  <a:lnTo>
                    <a:pt x="4215" y="186308"/>
                  </a:lnTo>
                  <a:lnTo>
                    <a:pt x="16862" y="143633"/>
                  </a:lnTo>
                  <a:lnTo>
                    <a:pt x="37941" y="103578"/>
                  </a:lnTo>
                  <a:lnTo>
                    <a:pt x="67451" y="67451"/>
                  </a:lnTo>
                  <a:lnTo>
                    <a:pt x="103578" y="37941"/>
                  </a:lnTo>
                  <a:lnTo>
                    <a:pt x="143633" y="16862"/>
                  </a:lnTo>
                  <a:lnTo>
                    <a:pt x="186308" y="4215"/>
                  </a:lnTo>
                  <a:lnTo>
                    <a:pt x="230293" y="0"/>
                  </a:lnTo>
                  <a:lnTo>
                    <a:pt x="274277" y="4215"/>
                  </a:lnTo>
                  <a:lnTo>
                    <a:pt x="316952" y="16862"/>
                  </a:lnTo>
                  <a:lnTo>
                    <a:pt x="357008" y="37941"/>
                  </a:lnTo>
                  <a:lnTo>
                    <a:pt x="393135" y="674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80470" y="6150343"/>
            <a:ext cx="17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03853" y="7137258"/>
            <a:ext cx="455295" cy="455295"/>
            <a:chOff x="6003853" y="7137258"/>
            <a:chExt cx="455295" cy="455295"/>
          </a:xfrm>
        </p:grpSpPr>
        <p:sp>
          <p:nvSpPr>
            <p:cNvPr id="10" name="object 10"/>
            <p:cNvSpPr/>
            <p:nvPr/>
          </p:nvSpPr>
          <p:spPr>
            <a:xfrm>
              <a:off x="6010204" y="714360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1"/>
                  </a:lnTo>
                  <a:lnTo>
                    <a:pt x="4050" y="179002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4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0" y="426323"/>
                  </a:lnTo>
                  <a:lnTo>
                    <a:pt x="179002" y="438474"/>
                  </a:lnTo>
                  <a:lnTo>
                    <a:pt x="221261" y="442525"/>
                  </a:lnTo>
                  <a:lnTo>
                    <a:pt x="263521" y="438474"/>
                  </a:lnTo>
                  <a:lnTo>
                    <a:pt x="304522" y="426323"/>
                  </a:lnTo>
                  <a:lnTo>
                    <a:pt x="343007" y="406071"/>
                  </a:lnTo>
                  <a:lnTo>
                    <a:pt x="377717" y="377718"/>
                  </a:lnTo>
                  <a:lnTo>
                    <a:pt x="406070" y="343008"/>
                  </a:lnTo>
                  <a:lnTo>
                    <a:pt x="426322" y="304524"/>
                  </a:lnTo>
                  <a:lnTo>
                    <a:pt x="438473" y="263522"/>
                  </a:lnTo>
                  <a:lnTo>
                    <a:pt x="442523" y="221262"/>
                  </a:lnTo>
                  <a:lnTo>
                    <a:pt x="438473" y="179002"/>
                  </a:lnTo>
                  <a:lnTo>
                    <a:pt x="426322" y="138001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0203" y="714360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81838" y="7186097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12139" y="6112228"/>
            <a:ext cx="455295" cy="455295"/>
            <a:chOff x="6812139" y="6112228"/>
            <a:chExt cx="455295" cy="455295"/>
          </a:xfrm>
        </p:grpSpPr>
        <p:sp>
          <p:nvSpPr>
            <p:cNvPr id="14" name="object 14"/>
            <p:cNvSpPr/>
            <p:nvPr/>
          </p:nvSpPr>
          <p:spPr>
            <a:xfrm>
              <a:off x="6818489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0"/>
                  </a:lnTo>
                  <a:lnTo>
                    <a:pt x="4050" y="179002"/>
                  </a:lnTo>
                  <a:lnTo>
                    <a:pt x="0" y="221261"/>
                  </a:lnTo>
                  <a:lnTo>
                    <a:pt x="4050" y="263521"/>
                  </a:lnTo>
                  <a:lnTo>
                    <a:pt x="16201" y="304522"/>
                  </a:lnTo>
                  <a:lnTo>
                    <a:pt x="36453" y="343007"/>
                  </a:lnTo>
                  <a:lnTo>
                    <a:pt x="64806" y="377717"/>
                  </a:lnTo>
                  <a:lnTo>
                    <a:pt x="99516" y="406070"/>
                  </a:lnTo>
                  <a:lnTo>
                    <a:pt x="138000" y="426322"/>
                  </a:lnTo>
                  <a:lnTo>
                    <a:pt x="179002" y="438473"/>
                  </a:lnTo>
                  <a:lnTo>
                    <a:pt x="221261" y="442523"/>
                  </a:lnTo>
                  <a:lnTo>
                    <a:pt x="263521" y="438473"/>
                  </a:lnTo>
                  <a:lnTo>
                    <a:pt x="304522" y="426322"/>
                  </a:lnTo>
                  <a:lnTo>
                    <a:pt x="343007" y="406070"/>
                  </a:lnTo>
                  <a:lnTo>
                    <a:pt x="377717" y="377717"/>
                  </a:lnTo>
                  <a:lnTo>
                    <a:pt x="406070" y="343007"/>
                  </a:lnTo>
                  <a:lnTo>
                    <a:pt x="426322" y="304522"/>
                  </a:lnTo>
                  <a:lnTo>
                    <a:pt x="438473" y="263521"/>
                  </a:lnTo>
                  <a:lnTo>
                    <a:pt x="442523" y="221261"/>
                  </a:lnTo>
                  <a:lnTo>
                    <a:pt x="438473" y="179002"/>
                  </a:lnTo>
                  <a:lnTo>
                    <a:pt x="426322" y="138000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18489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94580" y="6161067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F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06537" y="6322618"/>
            <a:ext cx="10094595" cy="3110865"/>
            <a:chOff x="1506537" y="6322618"/>
            <a:chExt cx="10094595" cy="3110865"/>
          </a:xfrm>
        </p:grpSpPr>
        <p:sp>
          <p:nvSpPr>
            <p:cNvPr id="18" name="object 18"/>
            <p:cNvSpPr/>
            <p:nvPr/>
          </p:nvSpPr>
          <p:spPr>
            <a:xfrm>
              <a:off x="5673553" y="6332143"/>
              <a:ext cx="1139190" cy="6985"/>
            </a:xfrm>
            <a:custGeom>
              <a:avLst/>
              <a:gdLst/>
              <a:ahLst/>
              <a:cxnLst/>
              <a:rect l="l" t="t" r="r" b="b"/>
              <a:pathLst>
                <a:path w="1139190" h="6985">
                  <a:moveTo>
                    <a:pt x="0" y="0"/>
                  </a:moveTo>
                  <a:lnTo>
                    <a:pt x="1138590" y="641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80995" y="6518520"/>
              <a:ext cx="511809" cy="666115"/>
            </a:xfrm>
            <a:custGeom>
              <a:avLst/>
              <a:gdLst/>
              <a:ahLst/>
              <a:cxnLst/>
              <a:rect l="l" t="t" r="r" b="b"/>
              <a:pathLst>
                <a:path w="511810" h="666115">
                  <a:moveTo>
                    <a:pt x="0" y="0"/>
                  </a:moveTo>
                  <a:lnTo>
                    <a:pt x="511770" y="66588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72397" y="6518560"/>
              <a:ext cx="527050" cy="668020"/>
            </a:xfrm>
            <a:custGeom>
              <a:avLst/>
              <a:gdLst/>
              <a:ahLst/>
              <a:cxnLst/>
              <a:rect l="l" t="t" r="r" b="b"/>
              <a:pathLst>
                <a:path w="527050" h="668020">
                  <a:moveTo>
                    <a:pt x="526424" y="0"/>
                  </a:moveTo>
                  <a:lnTo>
                    <a:pt x="0" y="66758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112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13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34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35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988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98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32586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2" y="383259"/>
                  </a:lnTo>
                  <a:lnTo>
                    <a:pt x="476350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0" y="154195"/>
                  </a:lnTo>
                  <a:lnTo>
                    <a:pt x="453722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3258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67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67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101493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2" y="383259"/>
                  </a:lnTo>
                  <a:lnTo>
                    <a:pt x="476350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0" y="154195"/>
                  </a:lnTo>
                  <a:lnTo>
                    <a:pt x="453722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101494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023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024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3354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1" y="383259"/>
                  </a:lnTo>
                  <a:lnTo>
                    <a:pt x="476350" y="340258"/>
                  </a:lnTo>
                  <a:lnTo>
                    <a:pt x="489927" y="294445"/>
                  </a:lnTo>
                  <a:lnTo>
                    <a:pt x="494452" y="247226"/>
                  </a:lnTo>
                  <a:lnTo>
                    <a:pt x="489927" y="200007"/>
                  </a:lnTo>
                  <a:lnTo>
                    <a:pt x="476350" y="154195"/>
                  </a:lnTo>
                  <a:lnTo>
                    <a:pt x="453721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3354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777" y="9165589"/>
              <a:ext cx="160276" cy="1474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6584" y="9136594"/>
              <a:ext cx="160276" cy="1943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44893" y="9049591"/>
              <a:ext cx="180340" cy="0"/>
            </a:xfrm>
            <a:custGeom>
              <a:avLst/>
              <a:gdLst/>
              <a:ahLst/>
              <a:cxnLst/>
              <a:rect l="l" t="t" r="r" b="b"/>
              <a:pathLst>
                <a:path w="180339">
                  <a:moveTo>
                    <a:pt x="0" y="0"/>
                  </a:moveTo>
                  <a:lnTo>
                    <a:pt x="179916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3852" y="9135673"/>
              <a:ext cx="192105" cy="14743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535" y="9123047"/>
              <a:ext cx="191418" cy="1943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78840" y="9036043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3257" y="9149220"/>
              <a:ext cx="193093" cy="1495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4643" y="9136594"/>
              <a:ext cx="192405" cy="19655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42949" y="9049591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9169" y="9149220"/>
              <a:ext cx="190931" cy="1489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8268" y="9127563"/>
              <a:ext cx="190249" cy="1958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786574" y="9040559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91934" y="7450512"/>
              <a:ext cx="4029075" cy="1636395"/>
            </a:xfrm>
            <a:custGeom>
              <a:avLst/>
              <a:gdLst/>
              <a:ahLst/>
              <a:cxnLst/>
              <a:rect l="l" t="t" r="r" b="b"/>
              <a:pathLst>
                <a:path w="4029075" h="1636395">
                  <a:moveTo>
                    <a:pt x="4028638" y="0"/>
                  </a:moveTo>
                  <a:lnTo>
                    <a:pt x="0" y="163595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72674" y="7472599"/>
              <a:ext cx="2958465" cy="1589405"/>
            </a:xfrm>
            <a:custGeom>
              <a:avLst/>
              <a:gdLst/>
              <a:ahLst/>
              <a:cxnLst/>
              <a:rect l="l" t="t" r="r" b="b"/>
              <a:pathLst>
                <a:path w="2958465" h="1589404">
                  <a:moveTo>
                    <a:pt x="2958280" y="0"/>
                  </a:moveTo>
                  <a:lnTo>
                    <a:pt x="0" y="158940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36158" y="7514358"/>
              <a:ext cx="1724025" cy="1501775"/>
            </a:xfrm>
            <a:custGeom>
              <a:avLst/>
              <a:gdLst/>
              <a:ahLst/>
              <a:cxnLst/>
              <a:rect l="l" t="t" r="r" b="b"/>
              <a:pathLst>
                <a:path w="1724025" h="1501775">
                  <a:moveTo>
                    <a:pt x="1723685" y="0"/>
                  </a:moveTo>
                  <a:lnTo>
                    <a:pt x="0" y="150137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10568" y="9181253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4">
                  <a:moveTo>
                    <a:pt x="588168" y="0"/>
                  </a:moveTo>
                  <a:lnTo>
                    <a:pt x="588168" y="0"/>
                  </a:lnTo>
                  <a:lnTo>
                    <a:pt x="49014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98168" y="9181253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20">
                  <a:moveTo>
                    <a:pt x="629655" y="0"/>
                  </a:moveTo>
                  <a:lnTo>
                    <a:pt x="629655" y="0"/>
                  </a:lnTo>
                  <a:lnTo>
                    <a:pt x="52471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01668" y="9181253"/>
              <a:ext cx="627380" cy="0"/>
            </a:xfrm>
            <a:custGeom>
              <a:avLst/>
              <a:gdLst/>
              <a:ahLst/>
              <a:cxnLst/>
              <a:rect l="l" t="t" r="r" b="b"/>
              <a:pathLst>
                <a:path w="627379">
                  <a:moveTo>
                    <a:pt x="627115" y="0"/>
                  </a:moveTo>
                  <a:lnTo>
                    <a:pt x="627115" y="0"/>
                  </a:lnTo>
                  <a:lnTo>
                    <a:pt x="52259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367168" y="9181253"/>
              <a:ext cx="729615" cy="0"/>
            </a:xfrm>
            <a:custGeom>
              <a:avLst/>
              <a:gdLst/>
              <a:ahLst/>
              <a:cxnLst/>
              <a:rect l="l" t="t" r="r" b="b"/>
              <a:pathLst>
                <a:path w="729615">
                  <a:moveTo>
                    <a:pt x="729562" y="0"/>
                  </a:moveTo>
                  <a:lnTo>
                    <a:pt x="729562" y="0"/>
                  </a:lnTo>
                  <a:lnTo>
                    <a:pt x="52111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93910" y="7583762"/>
              <a:ext cx="386715" cy="1355090"/>
            </a:xfrm>
            <a:custGeom>
              <a:avLst/>
              <a:gdLst/>
              <a:ahLst/>
              <a:cxnLst/>
              <a:rect l="l" t="t" r="r" b="b"/>
              <a:pathLst>
                <a:path w="386715" h="1355090">
                  <a:moveTo>
                    <a:pt x="0" y="0"/>
                  </a:moveTo>
                  <a:lnTo>
                    <a:pt x="386535" y="135497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84460" y="7533363"/>
              <a:ext cx="1327150" cy="1461770"/>
            </a:xfrm>
            <a:custGeom>
              <a:avLst/>
              <a:gdLst/>
              <a:ahLst/>
              <a:cxnLst/>
              <a:rect l="l" t="t" r="r" b="b"/>
              <a:pathLst>
                <a:path w="1327150" h="1461770">
                  <a:moveTo>
                    <a:pt x="0" y="0"/>
                  </a:moveTo>
                  <a:lnTo>
                    <a:pt x="1326921" y="146133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96868" y="7566488"/>
              <a:ext cx="728980" cy="1391920"/>
            </a:xfrm>
            <a:custGeom>
              <a:avLst/>
              <a:gdLst/>
              <a:ahLst/>
              <a:cxnLst/>
              <a:rect l="l" t="t" r="r" b="b"/>
              <a:pathLst>
                <a:path w="728979" h="1391920">
                  <a:moveTo>
                    <a:pt x="728965" y="0"/>
                  </a:moveTo>
                  <a:lnTo>
                    <a:pt x="0" y="139134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37642" y="7461299"/>
              <a:ext cx="3449320" cy="1613535"/>
            </a:xfrm>
            <a:custGeom>
              <a:avLst/>
              <a:gdLst/>
              <a:ahLst/>
              <a:cxnLst/>
              <a:rect l="l" t="t" r="r" b="b"/>
              <a:pathLst>
                <a:path w="3449320" h="1613534">
                  <a:moveTo>
                    <a:pt x="0" y="0"/>
                  </a:moveTo>
                  <a:lnTo>
                    <a:pt x="3449011" y="161309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45970" y="7441009"/>
              <a:ext cx="4665345" cy="1656080"/>
            </a:xfrm>
            <a:custGeom>
              <a:avLst/>
              <a:gdLst/>
              <a:ahLst/>
              <a:cxnLst/>
              <a:rect l="l" t="t" r="r" b="b"/>
              <a:pathLst>
                <a:path w="4665345" h="1656079">
                  <a:moveTo>
                    <a:pt x="0" y="0"/>
                  </a:moveTo>
                  <a:lnTo>
                    <a:pt x="4665054" y="165587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322621" y="4688354"/>
            <a:ext cx="2064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be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described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later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297633" y="4239030"/>
            <a:ext cx="122555" cy="387985"/>
            <a:chOff x="5297633" y="4239030"/>
            <a:chExt cx="122555" cy="387985"/>
          </a:xfrm>
        </p:grpSpPr>
        <p:sp>
          <p:nvSpPr>
            <p:cNvPr id="63" name="object 63"/>
            <p:cNvSpPr/>
            <p:nvPr/>
          </p:nvSpPr>
          <p:spPr>
            <a:xfrm>
              <a:off x="5358552" y="4317769"/>
              <a:ext cx="635" cy="296545"/>
            </a:xfrm>
            <a:custGeom>
              <a:avLst/>
              <a:gdLst/>
              <a:ahLst/>
              <a:cxnLst/>
              <a:rect l="l" t="t" r="r" b="b"/>
              <a:pathLst>
                <a:path w="635" h="296545">
                  <a:moveTo>
                    <a:pt x="0" y="0"/>
                  </a:moveTo>
                  <a:lnTo>
                    <a:pt x="12" y="12700"/>
                  </a:lnTo>
                  <a:lnTo>
                    <a:pt x="283" y="29599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7633" y="4239030"/>
              <a:ext cx="122154" cy="121978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0086" y="6094166"/>
            <a:ext cx="473709" cy="473709"/>
            <a:chOff x="5200086" y="6094166"/>
            <a:chExt cx="473709" cy="473709"/>
          </a:xfrm>
        </p:grpSpPr>
        <p:sp>
          <p:nvSpPr>
            <p:cNvPr id="3" name="object 3"/>
            <p:cNvSpPr/>
            <p:nvPr/>
          </p:nvSpPr>
          <p:spPr>
            <a:xfrm>
              <a:off x="5206435" y="6100515"/>
              <a:ext cx="461009" cy="461009"/>
            </a:xfrm>
            <a:custGeom>
              <a:avLst/>
              <a:gdLst/>
              <a:ahLst/>
              <a:cxnLst/>
              <a:rect l="l" t="t" r="r" b="b"/>
              <a:pathLst>
                <a:path w="461010" h="461009">
                  <a:moveTo>
                    <a:pt x="230293" y="0"/>
                  </a:moveTo>
                  <a:lnTo>
                    <a:pt x="186308" y="4215"/>
                  </a:lnTo>
                  <a:lnTo>
                    <a:pt x="143633" y="16862"/>
                  </a:lnTo>
                  <a:lnTo>
                    <a:pt x="103577" y="37941"/>
                  </a:lnTo>
                  <a:lnTo>
                    <a:pt x="67451" y="67451"/>
                  </a:lnTo>
                  <a:lnTo>
                    <a:pt x="37941" y="103577"/>
                  </a:lnTo>
                  <a:lnTo>
                    <a:pt x="16862" y="143633"/>
                  </a:lnTo>
                  <a:lnTo>
                    <a:pt x="4215" y="186308"/>
                  </a:lnTo>
                  <a:lnTo>
                    <a:pt x="0" y="230293"/>
                  </a:lnTo>
                  <a:lnTo>
                    <a:pt x="4215" y="274277"/>
                  </a:lnTo>
                  <a:lnTo>
                    <a:pt x="16862" y="316952"/>
                  </a:lnTo>
                  <a:lnTo>
                    <a:pt x="37941" y="357008"/>
                  </a:lnTo>
                  <a:lnTo>
                    <a:pt x="67451" y="393135"/>
                  </a:lnTo>
                  <a:lnTo>
                    <a:pt x="103577" y="422645"/>
                  </a:lnTo>
                  <a:lnTo>
                    <a:pt x="143633" y="443723"/>
                  </a:lnTo>
                  <a:lnTo>
                    <a:pt x="186308" y="456370"/>
                  </a:lnTo>
                  <a:lnTo>
                    <a:pt x="230293" y="460586"/>
                  </a:lnTo>
                  <a:lnTo>
                    <a:pt x="274277" y="456370"/>
                  </a:lnTo>
                  <a:lnTo>
                    <a:pt x="316952" y="443723"/>
                  </a:lnTo>
                  <a:lnTo>
                    <a:pt x="357008" y="422645"/>
                  </a:lnTo>
                  <a:lnTo>
                    <a:pt x="393135" y="393135"/>
                  </a:lnTo>
                  <a:lnTo>
                    <a:pt x="422645" y="357008"/>
                  </a:lnTo>
                  <a:lnTo>
                    <a:pt x="443723" y="316952"/>
                  </a:lnTo>
                  <a:lnTo>
                    <a:pt x="456370" y="274277"/>
                  </a:lnTo>
                  <a:lnTo>
                    <a:pt x="460586" y="230293"/>
                  </a:lnTo>
                  <a:lnTo>
                    <a:pt x="456370" y="186308"/>
                  </a:lnTo>
                  <a:lnTo>
                    <a:pt x="443723" y="143633"/>
                  </a:lnTo>
                  <a:lnTo>
                    <a:pt x="422645" y="103577"/>
                  </a:lnTo>
                  <a:lnTo>
                    <a:pt x="393135" y="67451"/>
                  </a:lnTo>
                  <a:lnTo>
                    <a:pt x="357008" y="37941"/>
                  </a:lnTo>
                  <a:lnTo>
                    <a:pt x="316952" y="16862"/>
                  </a:lnTo>
                  <a:lnTo>
                    <a:pt x="274277" y="4215"/>
                  </a:lnTo>
                  <a:lnTo>
                    <a:pt x="230293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06436" y="6100516"/>
              <a:ext cx="461009" cy="461009"/>
            </a:xfrm>
            <a:custGeom>
              <a:avLst/>
              <a:gdLst/>
              <a:ahLst/>
              <a:cxnLst/>
              <a:rect l="l" t="t" r="r" b="b"/>
              <a:pathLst>
                <a:path w="461010" h="461009">
                  <a:moveTo>
                    <a:pt x="393135" y="67451"/>
                  </a:moveTo>
                  <a:lnTo>
                    <a:pt x="422645" y="103578"/>
                  </a:lnTo>
                  <a:lnTo>
                    <a:pt x="443723" y="143633"/>
                  </a:lnTo>
                  <a:lnTo>
                    <a:pt x="456370" y="186308"/>
                  </a:lnTo>
                  <a:lnTo>
                    <a:pt x="460586" y="230293"/>
                  </a:lnTo>
                  <a:lnTo>
                    <a:pt x="456370" y="274277"/>
                  </a:lnTo>
                  <a:lnTo>
                    <a:pt x="443723" y="316952"/>
                  </a:lnTo>
                  <a:lnTo>
                    <a:pt x="422645" y="357008"/>
                  </a:lnTo>
                  <a:lnTo>
                    <a:pt x="393135" y="393135"/>
                  </a:lnTo>
                  <a:lnTo>
                    <a:pt x="357008" y="422645"/>
                  </a:lnTo>
                  <a:lnTo>
                    <a:pt x="316952" y="443723"/>
                  </a:lnTo>
                  <a:lnTo>
                    <a:pt x="274277" y="456370"/>
                  </a:lnTo>
                  <a:lnTo>
                    <a:pt x="230293" y="460586"/>
                  </a:lnTo>
                  <a:lnTo>
                    <a:pt x="186308" y="456370"/>
                  </a:lnTo>
                  <a:lnTo>
                    <a:pt x="143633" y="443723"/>
                  </a:lnTo>
                  <a:lnTo>
                    <a:pt x="103578" y="422645"/>
                  </a:lnTo>
                  <a:lnTo>
                    <a:pt x="67451" y="393135"/>
                  </a:lnTo>
                  <a:lnTo>
                    <a:pt x="37941" y="357008"/>
                  </a:lnTo>
                  <a:lnTo>
                    <a:pt x="16862" y="316952"/>
                  </a:lnTo>
                  <a:lnTo>
                    <a:pt x="4215" y="274277"/>
                  </a:lnTo>
                  <a:lnTo>
                    <a:pt x="0" y="230293"/>
                  </a:lnTo>
                  <a:lnTo>
                    <a:pt x="4215" y="186308"/>
                  </a:lnTo>
                  <a:lnTo>
                    <a:pt x="16862" y="143633"/>
                  </a:lnTo>
                  <a:lnTo>
                    <a:pt x="37941" y="103578"/>
                  </a:lnTo>
                  <a:lnTo>
                    <a:pt x="67451" y="67451"/>
                  </a:lnTo>
                  <a:lnTo>
                    <a:pt x="103578" y="37941"/>
                  </a:lnTo>
                  <a:lnTo>
                    <a:pt x="143633" y="16862"/>
                  </a:lnTo>
                  <a:lnTo>
                    <a:pt x="186308" y="4215"/>
                  </a:lnTo>
                  <a:lnTo>
                    <a:pt x="230293" y="0"/>
                  </a:lnTo>
                  <a:lnTo>
                    <a:pt x="274277" y="4215"/>
                  </a:lnTo>
                  <a:lnTo>
                    <a:pt x="316952" y="16862"/>
                  </a:lnTo>
                  <a:lnTo>
                    <a:pt x="357008" y="37941"/>
                  </a:lnTo>
                  <a:lnTo>
                    <a:pt x="393135" y="6745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03853" y="7137258"/>
            <a:ext cx="455295" cy="455295"/>
            <a:chOff x="6003853" y="7137258"/>
            <a:chExt cx="455295" cy="455295"/>
          </a:xfrm>
        </p:grpSpPr>
        <p:sp>
          <p:nvSpPr>
            <p:cNvPr id="6" name="object 6"/>
            <p:cNvSpPr/>
            <p:nvPr/>
          </p:nvSpPr>
          <p:spPr>
            <a:xfrm>
              <a:off x="6010204" y="714360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1"/>
                  </a:lnTo>
                  <a:lnTo>
                    <a:pt x="4050" y="179002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4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0" y="426323"/>
                  </a:lnTo>
                  <a:lnTo>
                    <a:pt x="179002" y="438474"/>
                  </a:lnTo>
                  <a:lnTo>
                    <a:pt x="221261" y="442525"/>
                  </a:lnTo>
                  <a:lnTo>
                    <a:pt x="263521" y="438474"/>
                  </a:lnTo>
                  <a:lnTo>
                    <a:pt x="304522" y="426323"/>
                  </a:lnTo>
                  <a:lnTo>
                    <a:pt x="343007" y="406071"/>
                  </a:lnTo>
                  <a:lnTo>
                    <a:pt x="377717" y="377718"/>
                  </a:lnTo>
                  <a:lnTo>
                    <a:pt x="406070" y="343008"/>
                  </a:lnTo>
                  <a:lnTo>
                    <a:pt x="426322" y="304524"/>
                  </a:lnTo>
                  <a:lnTo>
                    <a:pt x="438473" y="263522"/>
                  </a:lnTo>
                  <a:lnTo>
                    <a:pt x="442523" y="221262"/>
                  </a:lnTo>
                  <a:lnTo>
                    <a:pt x="438473" y="179002"/>
                  </a:lnTo>
                  <a:lnTo>
                    <a:pt x="426322" y="138001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0203" y="714360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812139" y="6112228"/>
            <a:ext cx="455295" cy="455295"/>
            <a:chOff x="6812139" y="6112228"/>
            <a:chExt cx="455295" cy="455295"/>
          </a:xfrm>
        </p:grpSpPr>
        <p:sp>
          <p:nvSpPr>
            <p:cNvPr id="9" name="object 9"/>
            <p:cNvSpPr/>
            <p:nvPr/>
          </p:nvSpPr>
          <p:spPr>
            <a:xfrm>
              <a:off x="6818489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0"/>
                  </a:lnTo>
                  <a:lnTo>
                    <a:pt x="4050" y="179002"/>
                  </a:lnTo>
                  <a:lnTo>
                    <a:pt x="0" y="221261"/>
                  </a:lnTo>
                  <a:lnTo>
                    <a:pt x="4050" y="263521"/>
                  </a:lnTo>
                  <a:lnTo>
                    <a:pt x="16201" y="304522"/>
                  </a:lnTo>
                  <a:lnTo>
                    <a:pt x="36453" y="343007"/>
                  </a:lnTo>
                  <a:lnTo>
                    <a:pt x="64806" y="377717"/>
                  </a:lnTo>
                  <a:lnTo>
                    <a:pt x="99516" y="406070"/>
                  </a:lnTo>
                  <a:lnTo>
                    <a:pt x="138000" y="426322"/>
                  </a:lnTo>
                  <a:lnTo>
                    <a:pt x="179002" y="438473"/>
                  </a:lnTo>
                  <a:lnTo>
                    <a:pt x="221261" y="442523"/>
                  </a:lnTo>
                  <a:lnTo>
                    <a:pt x="263521" y="438473"/>
                  </a:lnTo>
                  <a:lnTo>
                    <a:pt x="304522" y="426322"/>
                  </a:lnTo>
                  <a:lnTo>
                    <a:pt x="343007" y="406070"/>
                  </a:lnTo>
                  <a:lnTo>
                    <a:pt x="377717" y="377717"/>
                  </a:lnTo>
                  <a:lnTo>
                    <a:pt x="406070" y="343007"/>
                  </a:lnTo>
                  <a:lnTo>
                    <a:pt x="426322" y="304522"/>
                  </a:lnTo>
                  <a:lnTo>
                    <a:pt x="438473" y="263521"/>
                  </a:lnTo>
                  <a:lnTo>
                    <a:pt x="442523" y="221261"/>
                  </a:lnTo>
                  <a:lnTo>
                    <a:pt x="438473" y="179002"/>
                  </a:lnTo>
                  <a:lnTo>
                    <a:pt x="426322" y="138000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18489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0100" y="1221740"/>
            <a:ext cx="11513820" cy="295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4114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075055" algn="l"/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45" dirty="0">
                <a:latin typeface="Lucida Sans Unicode"/>
                <a:cs typeface="Lucida Sans Unicode"/>
              </a:rPr>
              <a:t>colorable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10" dirty="0">
                <a:latin typeface="Lucida Sans Unicode"/>
                <a:cs typeface="Lucida Sans Unicode"/>
              </a:rPr>
              <a:t>colorable.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WLOG,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assume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(iv)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(ii)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negation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versa).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06435" y="6100515"/>
            <a:ext cx="461009" cy="461009"/>
          </a:xfrm>
          <a:custGeom>
            <a:avLst/>
            <a:gdLst/>
            <a:ahLst/>
            <a:cxnLst/>
            <a:rect l="l" t="t" r="r" b="b"/>
            <a:pathLst>
              <a:path w="461010" h="461009">
                <a:moveTo>
                  <a:pt x="230293" y="0"/>
                </a:moveTo>
                <a:lnTo>
                  <a:pt x="186308" y="4215"/>
                </a:lnTo>
                <a:lnTo>
                  <a:pt x="143633" y="16862"/>
                </a:lnTo>
                <a:lnTo>
                  <a:pt x="103577" y="37941"/>
                </a:lnTo>
                <a:lnTo>
                  <a:pt x="67451" y="67451"/>
                </a:lnTo>
                <a:lnTo>
                  <a:pt x="37941" y="103577"/>
                </a:lnTo>
                <a:lnTo>
                  <a:pt x="16862" y="143633"/>
                </a:lnTo>
                <a:lnTo>
                  <a:pt x="4215" y="186308"/>
                </a:lnTo>
                <a:lnTo>
                  <a:pt x="0" y="230293"/>
                </a:lnTo>
                <a:lnTo>
                  <a:pt x="4215" y="274277"/>
                </a:lnTo>
                <a:lnTo>
                  <a:pt x="16862" y="316952"/>
                </a:lnTo>
                <a:lnTo>
                  <a:pt x="37941" y="357008"/>
                </a:lnTo>
                <a:lnTo>
                  <a:pt x="67451" y="393135"/>
                </a:lnTo>
                <a:lnTo>
                  <a:pt x="103577" y="422645"/>
                </a:lnTo>
                <a:lnTo>
                  <a:pt x="143633" y="443723"/>
                </a:lnTo>
                <a:lnTo>
                  <a:pt x="186308" y="456370"/>
                </a:lnTo>
                <a:lnTo>
                  <a:pt x="230293" y="460586"/>
                </a:lnTo>
                <a:lnTo>
                  <a:pt x="274277" y="456370"/>
                </a:lnTo>
                <a:lnTo>
                  <a:pt x="316952" y="443723"/>
                </a:lnTo>
                <a:lnTo>
                  <a:pt x="357008" y="422645"/>
                </a:lnTo>
                <a:lnTo>
                  <a:pt x="393135" y="393135"/>
                </a:lnTo>
                <a:lnTo>
                  <a:pt x="422645" y="357008"/>
                </a:lnTo>
                <a:lnTo>
                  <a:pt x="443723" y="316952"/>
                </a:lnTo>
                <a:lnTo>
                  <a:pt x="456370" y="274277"/>
                </a:lnTo>
                <a:lnTo>
                  <a:pt x="460586" y="230293"/>
                </a:lnTo>
                <a:lnTo>
                  <a:pt x="456370" y="186308"/>
                </a:lnTo>
                <a:lnTo>
                  <a:pt x="443723" y="143633"/>
                </a:lnTo>
                <a:lnTo>
                  <a:pt x="422645" y="103577"/>
                </a:lnTo>
                <a:lnTo>
                  <a:pt x="393135" y="67451"/>
                </a:lnTo>
                <a:lnTo>
                  <a:pt x="357008" y="37941"/>
                </a:lnTo>
                <a:lnTo>
                  <a:pt x="316952" y="16862"/>
                </a:lnTo>
                <a:lnTo>
                  <a:pt x="274277" y="4215"/>
                </a:lnTo>
                <a:lnTo>
                  <a:pt x="2302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81838" y="7186097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10204" y="6112228"/>
            <a:ext cx="1257300" cy="1474470"/>
            <a:chOff x="6010204" y="6112228"/>
            <a:chExt cx="1257300" cy="1474470"/>
          </a:xfrm>
        </p:grpSpPr>
        <p:sp>
          <p:nvSpPr>
            <p:cNvPr id="17" name="object 17"/>
            <p:cNvSpPr/>
            <p:nvPr/>
          </p:nvSpPr>
          <p:spPr>
            <a:xfrm>
              <a:off x="6010204" y="714360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1"/>
                  </a:lnTo>
                  <a:lnTo>
                    <a:pt x="4050" y="179002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4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0" y="426323"/>
                  </a:lnTo>
                  <a:lnTo>
                    <a:pt x="179002" y="438474"/>
                  </a:lnTo>
                  <a:lnTo>
                    <a:pt x="221261" y="442525"/>
                  </a:lnTo>
                  <a:lnTo>
                    <a:pt x="263521" y="438474"/>
                  </a:lnTo>
                  <a:lnTo>
                    <a:pt x="304522" y="426323"/>
                  </a:lnTo>
                  <a:lnTo>
                    <a:pt x="343007" y="406071"/>
                  </a:lnTo>
                  <a:lnTo>
                    <a:pt x="377717" y="377718"/>
                  </a:lnTo>
                  <a:lnTo>
                    <a:pt x="406070" y="343008"/>
                  </a:lnTo>
                  <a:lnTo>
                    <a:pt x="426322" y="304524"/>
                  </a:lnTo>
                  <a:lnTo>
                    <a:pt x="438473" y="263522"/>
                  </a:lnTo>
                  <a:lnTo>
                    <a:pt x="442523" y="221262"/>
                  </a:lnTo>
                  <a:lnTo>
                    <a:pt x="438473" y="179002"/>
                  </a:lnTo>
                  <a:lnTo>
                    <a:pt x="426322" y="138001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18489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1" y="0"/>
                  </a:moveTo>
                  <a:lnTo>
                    <a:pt x="179002" y="4050"/>
                  </a:lnTo>
                  <a:lnTo>
                    <a:pt x="138000" y="16201"/>
                  </a:lnTo>
                  <a:lnTo>
                    <a:pt x="99516" y="36453"/>
                  </a:lnTo>
                  <a:lnTo>
                    <a:pt x="64806" y="64806"/>
                  </a:lnTo>
                  <a:lnTo>
                    <a:pt x="36453" y="99516"/>
                  </a:lnTo>
                  <a:lnTo>
                    <a:pt x="16201" y="138000"/>
                  </a:lnTo>
                  <a:lnTo>
                    <a:pt x="4050" y="179002"/>
                  </a:lnTo>
                  <a:lnTo>
                    <a:pt x="0" y="221261"/>
                  </a:lnTo>
                  <a:lnTo>
                    <a:pt x="4050" y="263521"/>
                  </a:lnTo>
                  <a:lnTo>
                    <a:pt x="16201" y="304522"/>
                  </a:lnTo>
                  <a:lnTo>
                    <a:pt x="36453" y="343007"/>
                  </a:lnTo>
                  <a:lnTo>
                    <a:pt x="64806" y="377717"/>
                  </a:lnTo>
                  <a:lnTo>
                    <a:pt x="99516" y="406070"/>
                  </a:lnTo>
                  <a:lnTo>
                    <a:pt x="138000" y="426322"/>
                  </a:lnTo>
                  <a:lnTo>
                    <a:pt x="179002" y="438473"/>
                  </a:lnTo>
                  <a:lnTo>
                    <a:pt x="221261" y="442523"/>
                  </a:lnTo>
                  <a:lnTo>
                    <a:pt x="263521" y="438473"/>
                  </a:lnTo>
                  <a:lnTo>
                    <a:pt x="304522" y="426322"/>
                  </a:lnTo>
                  <a:lnTo>
                    <a:pt x="343007" y="406070"/>
                  </a:lnTo>
                  <a:lnTo>
                    <a:pt x="377717" y="377717"/>
                  </a:lnTo>
                  <a:lnTo>
                    <a:pt x="406070" y="343007"/>
                  </a:lnTo>
                  <a:lnTo>
                    <a:pt x="426322" y="304522"/>
                  </a:lnTo>
                  <a:lnTo>
                    <a:pt x="438473" y="263521"/>
                  </a:lnTo>
                  <a:lnTo>
                    <a:pt x="442523" y="221261"/>
                  </a:lnTo>
                  <a:lnTo>
                    <a:pt x="438473" y="179002"/>
                  </a:lnTo>
                  <a:lnTo>
                    <a:pt x="426322" y="138000"/>
                  </a:lnTo>
                  <a:lnTo>
                    <a:pt x="406070" y="99516"/>
                  </a:lnTo>
                  <a:lnTo>
                    <a:pt x="377717" y="64806"/>
                  </a:lnTo>
                  <a:lnTo>
                    <a:pt x="343007" y="36453"/>
                  </a:lnTo>
                  <a:lnTo>
                    <a:pt x="304522" y="16201"/>
                  </a:lnTo>
                  <a:lnTo>
                    <a:pt x="263521" y="4050"/>
                  </a:lnTo>
                  <a:lnTo>
                    <a:pt x="221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8488" y="6118578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94580" y="6161067"/>
            <a:ext cx="14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F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06537" y="6322581"/>
            <a:ext cx="10094595" cy="3110865"/>
            <a:chOff x="1506537" y="6322581"/>
            <a:chExt cx="10094595" cy="3110865"/>
          </a:xfrm>
        </p:grpSpPr>
        <p:sp>
          <p:nvSpPr>
            <p:cNvPr id="22" name="object 22"/>
            <p:cNvSpPr/>
            <p:nvPr/>
          </p:nvSpPr>
          <p:spPr>
            <a:xfrm>
              <a:off x="5667187" y="6332106"/>
              <a:ext cx="1145540" cy="6985"/>
            </a:xfrm>
            <a:custGeom>
              <a:avLst/>
              <a:gdLst/>
              <a:ahLst/>
              <a:cxnLst/>
              <a:rect l="l" t="t" r="r" b="b"/>
              <a:pathLst>
                <a:path w="1145540" h="6985">
                  <a:moveTo>
                    <a:pt x="0" y="0"/>
                  </a:moveTo>
                  <a:lnTo>
                    <a:pt x="1144956" y="645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7222" y="6513610"/>
              <a:ext cx="519430" cy="676275"/>
            </a:xfrm>
            <a:custGeom>
              <a:avLst/>
              <a:gdLst/>
              <a:ahLst/>
              <a:cxnLst/>
              <a:rect l="l" t="t" r="r" b="b"/>
              <a:pathLst>
                <a:path w="519429" h="676275">
                  <a:moveTo>
                    <a:pt x="0" y="0"/>
                  </a:moveTo>
                  <a:lnTo>
                    <a:pt x="519310" y="67569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8580" y="6518560"/>
              <a:ext cx="530860" cy="672465"/>
            </a:xfrm>
            <a:custGeom>
              <a:avLst/>
              <a:gdLst/>
              <a:ahLst/>
              <a:cxnLst/>
              <a:rect l="l" t="t" r="r" b="b"/>
              <a:pathLst>
                <a:path w="530859" h="672465">
                  <a:moveTo>
                    <a:pt x="530241" y="0"/>
                  </a:moveTo>
                  <a:lnTo>
                    <a:pt x="0" y="6724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112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113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777" y="9165589"/>
              <a:ext cx="160276" cy="14743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034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035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6584" y="9136594"/>
              <a:ext cx="160276" cy="1943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744893" y="9049591"/>
              <a:ext cx="180340" cy="0"/>
            </a:xfrm>
            <a:custGeom>
              <a:avLst/>
              <a:gdLst/>
              <a:ahLst/>
              <a:cxnLst/>
              <a:rect l="l" t="t" r="r" b="b"/>
              <a:pathLst>
                <a:path w="180339">
                  <a:moveTo>
                    <a:pt x="0" y="0"/>
                  </a:moveTo>
                  <a:lnTo>
                    <a:pt x="179916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88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98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3852" y="9135673"/>
              <a:ext cx="192105" cy="14743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32586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2" y="383259"/>
                  </a:lnTo>
                  <a:lnTo>
                    <a:pt x="476350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0" y="154195"/>
                  </a:lnTo>
                  <a:lnTo>
                    <a:pt x="453722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258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535" y="9123047"/>
              <a:ext cx="191418" cy="1943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78840" y="9036043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67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679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3257" y="9149220"/>
              <a:ext cx="193093" cy="1495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101493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2" y="383259"/>
                  </a:lnTo>
                  <a:lnTo>
                    <a:pt x="476350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0" y="154195"/>
                  </a:lnTo>
                  <a:lnTo>
                    <a:pt x="453722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01494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4643" y="9136594"/>
              <a:ext cx="192405" cy="19655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242949" y="9049591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02399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3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02400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9169" y="9149220"/>
              <a:ext cx="190931" cy="14890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3354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3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1" y="383259"/>
                  </a:lnTo>
                  <a:lnTo>
                    <a:pt x="476350" y="340258"/>
                  </a:lnTo>
                  <a:lnTo>
                    <a:pt x="489927" y="294445"/>
                  </a:lnTo>
                  <a:lnTo>
                    <a:pt x="494452" y="247226"/>
                  </a:lnTo>
                  <a:lnTo>
                    <a:pt x="489927" y="200007"/>
                  </a:lnTo>
                  <a:lnTo>
                    <a:pt x="476350" y="154195"/>
                  </a:lnTo>
                  <a:lnTo>
                    <a:pt x="453721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33547" y="8934026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8268" y="9127563"/>
              <a:ext cx="190249" cy="19586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786574" y="9040559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91934" y="7448191"/>
              <a:ext cx="4034790" cy="1638300"/>
            </a:xfrm>
            <a:custGeom>
              <a:avLst/>
              <a:gdLst/>
              <a:ahLst/>
              <a:cxnLst/>
              <a:rect l="l" t="t" r="r" b="b"/>
              <a:pathLst>
                <a:path w="4034790" h="1638300">
                  <a:moveTo>
                    <a:pt x="4034351" y="0"/>
                  </a:moveTo>
                  <a:lnTo>
                    <a:pt x="0" y="163827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72674" y="7469687"/>
              <a:ext cx="2964180" cy="1592580"/>
            </a:xfrm>
            <a:custGeom>
              <a:avLst/>
              <a:gdLst/>
              <a:ahLst/>
              <a:cxnLst/>
              <a:rect l="l" t="t" r="r" b="b"/>
              <a:pathLst>
                <a:path w="2964179" h="1592579">
                  <a:moveTo>
                    <a:pt x="2963702" y="0"/>
                  </a:moveTo>
                  <a:lnTo>
                    <a:pt x="0" y="159231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36158" y="7510306"/>
              <a:ext cx="1728470" cy="1505585"/>
            </a:xfrm>
            <a:custGeom>
              <a:avLst/>
              <a:gdLst/>
              <a:ahLst/>
              <a:cxnLst/>
              <a:rect l="l" t="t" r="r" b="b"/>
              <a:pathLst>
                <a:path w="1728470" h="1505584">
                  <a:moveTo>
                    <a:pt x="1728339" y="0"/>
                  </a:moveTo>
                  <a:lnTo>
                    <a:pt x="0" y="150542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10568" y="9181253"/>
              <a:ext cx="588645" cy="0"/>
            </a:xfrm>
            <a:custGeom>
              <a:avLst/>
              <a:gdLst/>
              <a:ahLst/>
              <a:cxnLst/>
              <a:rect l="l" t="t" r="r" b="b"/>
              <a:pathLst>
                <a:path w="588644">
                  <a:moveTo>
                    <a:pt x="588168" y="0"/>
                  </a:moveTo>
                  <a:lnTo>
                    <a:pt x="588168" y="0"/>
                  </a:lnTo>
                  <a:lnTo>
                    <a:pt x="49014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98168" y="9181253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20">
                  <a:moveTo>
                    <a:pt x="629655" y="0"/>
                  </a:moveTo>
                  <a:lnTo>
                    <a:pt x="629655" y="0"/>
                  </a:lnTo>
                  <a:lnTo>
                    <a:pt x="52471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001668" y="9181253"/>
              <a:ext cx="627380" cy="0"/>
            </a:xfrm>
            <a:custGeom>
              <a:avLst/>
              <a:gdLst/>
              <a:ahLst/>
              <a:cxnLst/>
              <a:rect l="l" t="t" r="r" b="b"/>
              <a:pathLst>
                <a:path w="627379">
                  <a:moveTo>
                    <a:pt x="627115" y="0"/>
                  </a:moveTo>
                  <a:lnTo>
                    <a:pt x="627115" y="0"/>
                  </a:lnTo>
                  <a:lnTo>
                    <a:pt x="52259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367168" y="9181253"/>
              <a:ext cx="729615" cy="0"/>
            </a:xfrm>
            <a:custGeom>
              <a:avLst/>
              <a:gdLst/>
              <a:ahLst/>
              <a:cxnLst/>
              <a:rect l="l" t="t" r="r" b="b"/>
              <a:pathLst>
                <a:path w="729615">
                  <a:moveTo>
                    <a:pt x="729562" y="0"/>
                  </a:moveTo>
                  <a:lnTo>
                    <a:pt x="729562" y="0"/>
                  </a:lnTo>
                  <a:lnTo>
                    <a:pt x="52111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92207" y="7577796"/>
              <a:ext cx="388620" cy="1361440"/>
            </a:xfrm>
            <a:custGeom>
              <a:avLst/>
              <a:gdLst/>
              <a:ahLst/>
              <a:cxnLst/>
              <a:rect l="l" t="t" r="r" b="b"/>
              <a:pathLst>
                <a:path w="388620" h="1361440">
                  <a:moveTo>
                    <a:pt x="0" y="0"/>
                  </a:moveTo>
                  <a:lnTo>
                    <a:pt x="388237" y="13609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80312" y="7528793"/>
              <a:ext cx="1331595" cy="1466215"/>
            </a:xfrm>
            <a:custGeom>
              <a:avLst/>
              <a:gdLst/>
              <a:ahLst/>
              <a:cxnLst/>
              <a:rect l="l" t="t" r="r" b="b"/>
              <a:pathLst>
                <a:path w="1331595" h="1466215">
                  <a:moveTo>
                    <a:pt x="0" y="0"/>
                  </a:moveTo>
                  <a:lnTo>
                    <a:pt x="1331070" y="146590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96868" y="7561037"/>
              <a:ext cx="732155" cy="1397000"/>
            </a:xfrm>
            <a:custGeom>
              <a:avLst/>
              <a:gdLst/>
              <a:ahLst/>
              <a:cxnLst/>
              <a:rect l="l" t="t" r="r" b="b"/>
              <a:pathLst>
                <a:path w="732154" h="1397000">
                  <a:moveTo>
                    <a:pt x="731821" y="0"/>
                  </a:moveTo>
                  <a:lnTo>
                    <a:pt x="0" y="139679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32064" y="7458690"/>
              <a:ext cx="3455035" cy="1616075"/>
            </a:xfrm>
            <a:custGeom>
              <a:avLst/>
              <a:gdLst/>
              <a:ahLst/>
              <a:cxnLst/>
              <a:rect l="l" t="t" r="r" b="b"/>
              <a:pathLst>
                <a:path w="3455034" h="1616075">
                  <a:moveTo>
                    <a:pt x="0" y="0"/>
                  </a:moveTo>
                  <a:lnTo>
                    <a:pt x="3454589" y="161570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40147" y="7438942"/>
              <a:ext cx="4671060" cy="1657985"/>
            </a:xfrm>
            <a:custGeom>
              <a:avLst/>
              <a:gdLst/>
              <a:ahLst/>
              <a:cxnLst/>
              <a:rect l="l" t="t" r="r" b="b"/>
              <a:pathLst>
                <a:path w="4671059" h="1657984">
                  <a:moveTo>
                    <a:pt x="0" y="0"/>
                  </a:moveTo>
                  <a:lnTo>
                    <a:pt x="4670877" y="165794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205867" y="5737895"/>
            <a:ext cx="45275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  <a:p>
            <a:pPr marL="186690">
              <a:lnSpc>
                <a:spcPct val="100000"/>
              </a:lnSpc>
              <a:spcBef>
                <a:spcPts val="1325"/>
              </a:spcBef>
            </a:pPr>
            <a:r>
              <a:rPr sz="1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66" name="object 66"/>
          <p:cNvSpPr txBox="1"/>
          <p:nvPr/>
        </p:nvSpPr>
        <p:spPr>
          <a:xfrm>
            <a:off x="6798080" y="5734226"/>
            <a:ext cx="529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372456" y="7160013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latin typeface="Tahoma"/>
                <a:cs typeface="Tahoma"/>
              </a:rPr>
              <a:t>base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00" y="1221740"/>
            <a:ext cx="1151382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4114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075055" algn="l"/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45" dirty="0">
                <a:latin typeface="Lucida Sans Unicode"/>
                <a:cs typeface="Lucida Sans Unicode"/>
              </a:rPr>
              <a:t>colorable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10" dirty="0">
                <a:latin typeface="Lucida Sans Unicode"/>
                <a:cs typeface="Lucida Sans Unicode"/>
              </a:rPr>
              <a:t>colorable.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WLOG,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assume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(iv)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(ii)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negation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versa).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(v)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black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79190" y="5518150"/>
            <a:ext cx="9541510" cy="3950970"/>
            <a:chOff x="979190" y="5518150"/>
            <a:chExt cx="9541510" cy="3950970"/>
          </a:xfrm>
        </p:grpSpPr>
        <p:sp>
          <p:nvSpPr>
            <p:cNvPr id="6" name="object 6"/>
            <p:cNvSpPr/>
            <p:nvPr/>
          </p:nvSpPr>
          <p:spPr>
            <a:xfrm>
              <a:off x="2099732" y="7222631"/>
              <a:ext cx="7107555" cy="2246630"/>
            </a:xfrm>
            <a:custGeom>
              <a:avLst/>
              <a:gdLst/>
              <a:ahLst/>
              <a:cxnLst/>
              <a:rect l="l" t="t" r="r" b="b"/>
              <a:pathLst>
                <a:path w="7107555" h="2246629">
                  <a:moveTo>
                    <a:pt x="7107485" y="0"/>
                  </a:moveTo>
                  <a:lnTo>
                    <a:pt x="0" y="0"/>
                  </a:lnTo>
                  <a:lnTo>
                    <a:pt x="0" y="2246489"/>
                  </a:lnTo>
                  <a:lnTo>
                    <a:pt x="7107485" y="2246489"/>
                  </a:lnTo>
                  <a:lnTo>
                    <a:pt x="7107485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98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98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451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51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6749" y="9016717"/>
              <a:ext cx="2590800" cy="0"/>
            </a:xfrm>
            <a:custGeom>
              <a:avLst/>
              <a:gdLst/>
              <a:ahLst/>
              <a:cxnLst/>
              <a:rect l="l" t="t" r="r" b="b"/>
              <a:pathLst>
                <a:path w="2590800">
                  <a:moveTo>
                    <a:pt x="0" y="0"/>
                  </a:moveTo>
                  <a:lnTo>
                    <a:pt x="0" y="0"/>
                  </a:lnTo>
                  <a:lnTo>
                    <a:pt x="2540000" y="0"/>
                  </a:lnTo>
                  <a:lnTo>
                    <a:pt x="259080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98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599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6"/>
                  </a:lnTo>
                  <a:lnTo>
                    <a:pt x="61945" y="367273"/>
                  </a:lnTo>
                  <a:lnTo>
                    <a:pt x="100981" y="398245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5"/>
                  </a:lnTo>
                  <a:lnTo>
                    <a:pt x="367273" y="367273"/>
                  </a:lnTo>
                  <a:lnTo>
                    <a:pt x="398245" y="328236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599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98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451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599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6"/>
                  </a:lnTo>
                  <a:lnTo>
                    <a:pt x="61945" y="367273"/>
                  </a:lnTo>
                  <a:lnTo>
                    <a:pt x="100981" y="398245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5"/>
                  </a:lnTo>
                  <a:lnTo>
                    <a:pt x="367273" y="367273"/>
                  </a:lnTo>
                  <a:lnTo>
                    <a:pt x="398245" y="328236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599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451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07076" y="6689796"/>
              <a:ext cx="2540" cy="932815"/>
            </a:xfrm>
            <a:custGeom>
              <a:avLst/>
              <a:gdLst/>
              <a:ahLst/>
              <a:cxnLst/>
              <a:rect l="l" t="t" r="r" b="b"/>
              <a:pathLst>
                <a:path w="2539" h="932815">
                  <a:moveTo>
                    <a:pt x="2257" y="9324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91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251" y="0"/>
                  </a:moveTo>
                  <a:lnTo>
                    <a:pt x="190967" y="0"/>
                  </a:lnTo>
                  <a:lnTo>
                    <a:pt x="144600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600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7" y="398246"/>
                  </a:lnTo>
                  <a:lnTo>
                    <a:pt x="367273" y="367273"/>
                  </a:lnTo>
                  <a:lnTo>
                    <a:pt x="398246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6" y="100981"/>
                  </a:lnTo>
                  <a:lnTo>
                    <a:pt x="367273" y="61945"/>
                  </a:lnTo>
                  <a:lnTo>
                    <a:pt x="328237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04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4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9832" y="9016717"/>
              <a:ext cx="1073150" cy="0"/>
            </a:xfrm>
            <a:custGeom>
              <a:avLst/>
              <a:gdLst/>
              <a:ahLst/>
              <a:cxnLst/>
              <a:rect l="l" t="t" r="r" b="b"/>
              <a:pathLst>
                <a:path w="1073150">
                  <a:moveTo>
                    <a:pt x="0" y="0"/>
                  </a:moveTo>
                  <a:lnTo>
                    <a:pt x="0" y="0"/>
                  </a:lnTo>
                  <a:lnTo>
                    <a:pt x="1021921" y="0"/>
                  </a:lnTo>
                  <a:lnTo>
                    <a:pt x="1073017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04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599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6"/>
                  </a:lnTo>
                  <a:lnTo>
                    <a:pt x="61945" y="367273"/>
                  </a:lnTo>
                  <a:lnTo>
                    <a:pt x="100981" y="398245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5"/>
                  </a:lnTo>
                  <a:lnTo>
                    <a:pt x="367273" y="367273"/>
                  </a:lnTo>
                  <a:lnTo>
                    <a:pt x="398245" y="328236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599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04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27349" y="9016717"/>
              <a:ext cx="2374900" cy="0"/>
            </a:xfrm>
            <a:custGeom>
              <a:avLst/>
              <a:gdLst/>
              <a:ahLst/>
              <a:cxnLst/>
              <a:rect l="l" t="t" r="r" b="b"/>
              <a:pathLst>
                <a:path w="2374900">
                  <a:moveTo>
                    <a:pt x="2374900" y="0"/>
                  </a:moveTo>
                  <a:lnTo>
                    <a:pt x="2374900" y="0"/>
                  </a:lnTo>
                  <a:lnTo>
                    <a:pt x="5052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4204" y="6489699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8"/>
                  </a:lnTo>
                  <a:lnTo>
                    <a:pt x="0" y="247227"/>
                  </a:lnTo>
                  <a:lnTo>
                    <a:pt x="4525" y="294446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1"/>
                  </a:lnTo>
                  <a:lnTo>
                    <a:pt x="200007" y="489928"/>
                  </a:lnTo>
                  <a:lnTo>
                    <a:pt x="247226" y="494453"/>
                  </a:lnTo>
                  <a:lnTo>
                    <a:pt x="294445" y="489928"/>
                  </a:lnTo>
                  <a:lnTo>
                    <a:pt x="340258" y="476351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1" y="383259"/>
                  </a:lnTo>
                  <a:lnTo>
                    <a:pt x="476350" y="340258"/>
                  </a:lnTo>
                  <a:lnTo>
                    <a:pt x="489927" y="294446"/>
                  </a:lnTo>
                  <a:lnTo>
                    <a:pt x="494452" y="247227"/>
                  </a:lnTo>
                  <a:lnTo>
                    <a:pt x="489927" y="200008"/>
                  </a:lnTo>
                  <a:lnTo>
                    <a:pt x="476350" y="154195"/>
                  </a:lnTo>
                  <a:lnTo>
                    <a:pt x="453721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4203" y="6489700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05099" y="8058150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736317"/>
                  </a:moveTo>
                  <a:lnTo>
                    <a:pt x="0" y="736317"/>
                  </a:lnTo>
                  <a:lnTo>
                    <a:pt x="0" y="5259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24499" y="8058150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736317"/>
                  </a:moveTo>
                  <a:lnTo>
                    <a:pt x="0" y="736317"/>
                  </a:lnTo>
                  <a:lnTo>
                    <a:pt x="0" y="5259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59799" y="8058150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736317"/>
                  </a:moveTo>
                  <a:lnTo>
                    <a:pt x="0" y="736317"/>
                  </a:lnTo>
                  <a:lnTo>
                    <a:pt x="0" y="5259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78684" y="6489699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8"/>
                  </a:lnTo>
                  <a:lnTo>
                    <a:pt x="0" y="247227"/>
                  </a:lnTo>
                  <a:lnTo>
                    <a:pt x="4525" y="294446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0" y="422042"/>
                  </a:lnTo>
                  <a:lnTo>
                    <a:pt x="111194" y="453722"/>
                  </a:lnTo>
                  <a:lnTo>
                    <a:pt x="154194" y="476351"/>
                  </a:lnTo>
                  <a:lnTo>
                    <a:pt x="200007" y="489928"/>
                  </a:lnTo>
                  <a:lnTo>
                    <a:pt x="247226" y="494453"/>
                  </a:lnTo>
                  <a:lnTo>
                    <a:pt x="294445" y="489928"/>
                  </a:lnTo>
                  <a:lnTo>
                    <a:pt x="340258" y="476351"/>
                  </a:lnTo>
                  <a:lnTo>
                    <a:pt x="383258" y="453722"/>
                  </a:lnTo>
                  <a:lnTo>
                    <a:pt x="422041" y="422042"/>
                  </a:lnTo>
                  <a:lnTo>
                    <a:pt x="453721" y="383259"/>
                  </a:lnTo>
                  <a:lnTo>
                    <a:pt x="476350" y="340258"/>
                  </a:lnTo>
                  <a:lnTo>
                    <a:pt x="489927" y="294446"/>
                  </a:lnTo>
                  <a:lnTo>
                    <a:pt x="494452" y="247227"/>
                  </a:lnTo>
                  <a:lnTo>
                    <a:pt x="489927" y="200008"/>
                  </a:lnTo>
                  <a:lnTo>
                    <a:pt x="476350" y="154195"/>
                  </a:lnTo>
                  <a:lnTo>
                    <a:pt x="453721" y="111194"/>
                  </a:lnTo>
                  <a:lnTo>
                    <a:pt x="422041" y="72411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78683" y="6489700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24785" y="6988968"/>
              <a:ext cx="1270" cy="624840"/>
            </a:xfrm>
            <a:custGeom>
              <a:avLst/>
              <a:gdLst/>
              <a:ahLst/>
              <a:cxnLst/>
              <a:rect l="l" t="t" r="r" b="b"/>
              <a:pathLst>
                <a:path w="1270" h="624840">
                  <a:moveTo>
                    <a:pt x="0" y="624681"/>
                  </a:moveTo>
                  <a:lnTo>
                    <a:pt x="802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05799" y="6489699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1"/>
                  </a:lnTo>
                  <a:lnTo>
                    <a:pt x="40731" y="111194"/>
                  </a:lnTo>
                  <a:lnTo>
                    <a:pt x="18102" y="154195"/>
                  </a:lnTo>
                  <a:lnTo>
                    <a:pt x="4525" y="200008"/>
                  </a:lnTo>
                  <a:lnTo>
                    <a:pt x="0" y="247227"/>
                  </a:lnTo>
                  <a:lnTo>
                    <a:pt x="4525" y="294446"/>
                  </a:lnTo>
                  <a:lnTo>
                    <a:pt x="18102" y="340258"/>
                  </a:lnTo>
                  <a:lnTo>
                    <a:pt x="40731" y="383259"/>
                  </a:lnTo>
                  <a:lnTo>
                    <a:pt x="72411" y="422042"/>
                  </a:lnTo>
                  <a:lnTo>
                    <a:pt x="111194" y="453722"/>
                  </a:lnTo>
                  <a:lnTo>
                    <a:pt x="154195" y="476351"/>
                  </a:lnTo>
                  <a:lnTo>
                    <a:pt x="200008" y="489928"/>
                  </a:lnTo>
                  <a:lnTo>
                    <a:pt x="247227" y="494453"/>
                  </a:lnTo>
                  <a:lnTo>
                    <a:pt x="294446" y="489928"/>
                  </a:lnTo>
                  <a:lnTo>
                    <a:pt x="340258" y="476351"/>
                  </a:lnTo>
                  <a:lnTo>
                    <a:pt x="383259" y="453722"/>
                  </a:lnTo>
                  <a:lnTo>
                    <a:pt x="422042" y="422042"/>
                  </a:lnTo>
                  <a:lnTo>
                    <a:pt x="453722" y="383259"/>
                  </a:lnTo>
                  <a:lnTo>
                    <a:pt x="476351" y="340258"/>
                  </a:lnTo>
                  <a:lnTo>
                    <a:pt x="489928" y="294446"/>
                  </a:lnTo>
                  <a:lnTo>
                    <a:pt x="494453" y="247227"/>
                  </a:lnTo>
                  <a:lnTo>
                    <a:pt x="489928" y="200008"/>
                  </a:lnTo>
                  <a:lnTo>
                    <a:pt x="476351" y="154195"/>
                  </a:lnTo>
                  <a:lnTo>
                    <a:pt x="453722" y="111194"/>
                  </a:lnTo>
                  <a:lnTo>
                    <a:pt x="422042" y="72411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5799" y="6489700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54580" y="6988963"/>
              <a:ext cx="4445" cy="624840"/>
            </a:xfrm>
            <a:custGeom>
              <a:avLst/>
              <a:gdLst/>
              <a:ahLst/>
              <a:cxnLst/>
              <a:rect l="l" t="t" r="r" b="b"/>
              <a:pathLst>
                <a:path w="4445" h="624840">
                  <a:moveTo>
                    <a:pt x="3850" y="62469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850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850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82049" y="9016717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>
                  <a:moveTo>
                    <a:pt x="0" y="0"/>
                  </a:moveTo>
                  <a:lnTo>
                    <a:pt x="0" y="0"/>
                  </a:lnTo>
                  <a:lnTo>
                    <a:pt x="1243583" y="0"/>
                  </a:lnTo>
                  <a:lnTo>
                    <a:pt x="129540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08035" y="5524499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2" y="0"/>
                  </a:moveTo>
                  <a:lnTo>
                    <a:pt x="179002" y="4050"/>
                  </a:lnTo>
                  <a:lnTo>
                    <a:pt x="138001" y="16201"/>
                  </a:lnTo>
                  <a:lnTo>
                    <a:pt x="99516" y="36454"/>
                  </a:lnTo>
                  <a:lnTo>
                    <a:pt x="64806" y="64807"/>
                  </a:lnTo>
                  <a:lnTo>
                    <a:pt x="36453" y="99517"/>
                  </a:lnTo>
                  <a:lnTo>
                    <a:pt x="16201" y="138001"/>
                  </a:lnTo>
                  <a:lnTo>
                    <a:pt x="4050" y="179003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3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1" y="426323"/>
                  </a:lnTo>
                  <a:lnTo>
                    <a:pt x="179002" y="438474"/>
                  </a:lnTo>
                  <a:lnTo>
                    <a:pt x="221262" y="442524"/>
                  </a:lnTo>
                  <a:lnTo>
                    <a:pt x="263522" y="438474"/>
                  </a:lnTo>
                  <a:lnTo>
                    <a:pt x="304524" y="426323"/>
                  </a:lnTo>
                  <a:lnTo>
                    <a:pt x="343008" y="406071"/>
                  </a:lnTo>
                  <a:lnTo>
                    <a:pt x="377718" y="377718"/>
                  </a:lnTo>
                  <a:lnTo>
                    <a:pt x="406071" y="343008"/>
                  </a:lnTo>
                  <a:lnTo>
                    <a:pt x="426323" y="304523"/>
                  </a:lnTo>
                  <a:lnTo>
                    <a:pt x="438474" y="263522"/>
                  </a:lnTo>
                  <a:lnTo>
                    <a:pt x="442525" y="221262"/>
                  </a:lnTo>
                  <a:lnTo>
                    <a:pt x="438474" y="179003"/>
                  </a:lnTo>
                  <a:lnTo>
                    <a:pt x="426323" y="138001"/>
                  </a:lnTo>
                  <a:lnTo>
                    <a:pt x="406071" y="99517"/>
                  </a:lnTo>
                  <a:lnTo>
                    <a:pt x="377718" y="64807"/>
                  </a:lnTo>
                  <a:lnTo>
                    <a:pt x="343008" y="36454"/>
                  </a:lnTo>
                  <a:lnTo>
                    <a:pt x="304524" y="16201"/>
                  </a:lnTo>
                  <a:lnTo>
                    <a:pt x="263522" y="4050"/>
                  </a:lnTo>
                  <a:lnTo>
                    <a:pt x="221262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08035" y="5524500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474507" y="5569530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82700" y="5807137"/>
            <a:ext cx="7381240" cy="3175000"/>
            <a:chOff x="1282700" y="5807137"/>
            <a:chExt cx="7381240" cy="3175000"/>
          </a:xfrm>
        </p:grpSpPr>
        <p:sp>
          <p:nvSpPr>
            <p:cNvPr id="42" name="object 42"/>
            <p:cNvSpPr/>
            <p:nvPr/>
          </p:nvSpPr>
          <p:spPr>
            <a:xfrm>
              <a:off x="2939167" y="5821054"/>
              <a:ext cx="2375535" cy="833119"/>
            </a:xfrm>
            <a:custGeom>
              <a:avLst/>
              <a:gdLst/>
              <a:ahLst/>
              <a:cxnLst/>
              <a:rect l="l" t="t" r="r" b="b"/>
              <a:pathLst>
                <a:path w="2375535" h="833120">
                  <a:moveTo>
                    <a:pt x="2375319" y="0"/>
                  </a:moveTo>
                  <a:lnTo>
                    <a:pt x="0" y="8325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6771" y="5973363"/>
              <a:ext cx="1905" cy="511809"/>
            </a:xfrm>
            <a:custGeom>
              <a:avLst/>
              <a:gdLst/>
              <a:ahLst/>
              <a:cxnLst/>
              <a:rect l="l" t="t" r="r" b="b"/>
              <a:pathLst>
                <a:path w="1904" h="511810">
                  <a:moveTo>
                    <a:pt x="1748" y="0"/>
                  </a:moveTo>
                  <a:lnTo>
                    <a:pt x="0" y="51157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45593" y="5816662"/>
              <a:ext cx="2567940" cy="842010"/>
            </a:xfrm>
            <a:custGeom>
              <a:avLst/>
              <a:gdLst/>
              <a:ahLst/>
              <a:cxnLst/>
              <a:rect l="l" t="t" r="r" b="b"/>
              <a:pathLst>
                <a:path w="2567940" h="842009">
                  <a:moveTo>
                    <a:pt x="0" y="0"/>
                  </a:moveTo>
                  <a:lnTo>
                    <a:pt x="2567767" y="84170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570" y="6683728"/>
              <a:ext cx="160276" cy="1474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3406" y="6680132"/>
              <a:ext cx="191418" cy="19438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431711" y="6593129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2483" y="6714488"/>
              <a:ext cx="190931" cy="14891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95400" y="7959901"/>
              <a:ext cx="1257300" cy="879475"/>
            </a:xfrm>
            <a:custGeom>
              <a:avLst/>
              <a:gdLst/>
              <a:ahLst/>
              <a:cxnLst/>
              <a:rect l="l" t="t" r="r" b="b"/>
              <a:pathLst>
                <a:path w="1257300" h="879475">
                  <a:moveTo>
                    <a:pt x="0" y="879299"/>
                  </a:moveTo>
                  <a:lnTo>
                    <a:pt x="125730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84300" y="7912100"/>
              <a:ext cx="3949700" cy="993775"/>
            </a:xfrm>
            <a:custGeom>
              <a:avLst/>
              <a:gdLst/>
              <a:ahLst/>
              <a:cxnLst/>
              <a:rect l="l" t="t" r="r" b="b"/>
              <a:pathLst>
                <a:path w="3949700" h="993775">
                  <a:moveTo>
                    <a:pt x="0" y="993598"/>
                  </a:moveTo>
                  <a:lnTo>
                    <a:pt x="394970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97000" y="7934214"/>
              <a:ext cx="6971030" cy="1035050"/>
            </a:xfrm>
            <a:custGeom>
              <a:avLst/>
              <a:gdLst/>
              <a:ahLst/>
              <a:cxnLst/>
              <a:rect l="l" t="t" r="r" b="b"/>
              <a:pathLst>
                <a:path w="6971030" h="1035050">
                  <a:moveTo>
                    <a:pt x="0" y="1034983"/>
                  </a:moveTo>
                  <a:lnTo>
                    <a:pt x="697085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307803" y="7361237"/>
            <a:ext cx="1595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70" dirty="0">
                <a:latin typeface="Tahoma"/>
                <a:cs typeface="Tahoma"/>
              </a:rPr>
              <a:t>6-</a:t>
            </a:r>
            <a:r>
              <a:rPr sz="1600" b="1" dirty="0">
                <a:latin typeface="Tahoma"/>
                <a:cs typeface="Tahoma"/>
              </a:rPr>
              <a:t>node</a:t>
            </a:r>
            <a:r>
              <a:rPr sz="1600" b="1" spc="12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gadget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160620" y="6518599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606515" y="6455607"/>
            <a:ext cx="26765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53085" algn="l"/>
                <a:tab pos="1210945" algn="l"/>
                <a:tab pos="1562735" algn="l"/>
                <a:tab pos="1986280" algn="l"/>
                <a:tab pos="2338070" algn="l"/>
              </a:tabLst>
            </a:pPr>
            <a:r>
              <a:rPr sz="2600" i="1" spc="85" dirty="0">
                <a:latin typeface="Times New Roman"/>
                <a:cs typeface="Times New Roman"/>
              </a:rPr>
              <a:t>C</a:t>
            </a:r>
            <a:r>
              <a:rPr sz="2550" i="1" spc="127" baseline="-21241" dirty="0">
                <a:latin typeface="Times New Roman"/>
                <a:cs typeface="Times New Roman"/>
              </a:rPr>
              <a:t>j</a:t>
            </a:r>
            <a:r>
              <a:rPr sz="2550" i="1" baseline="-21241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1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2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3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6169" y="8799979"/>
            <a:ext cx="452755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23148" y="8853422"/>
            <a:ext cx="17018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250296" y="8853422"/>
            <a:ext cx="147955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latin typeface="Lucida Sans Unicode"/>
                <a:cs typeface="Lucida Sans Unicode"/>
              </a:rPr>
              <a:t>F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650694" y="8849933"/>
            <a:ext cx="52959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5271F-BA49-3ED3-B2A1-504F03DC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812"/>
            <a:ext cx="9634220" cy="430887"/>
          </a:xfrm>
        </p:spPr>
        <p:txBody>
          <a:bodyPr/>
          <a:lstStyle/>
          <a:p>
            <a:r>
              <a:rPr kumimoji="1" lang="en-GB" altLang="zh-CN"/>
              <a:t>What are reductions?</a:t>
            </a:r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F20276-94D6-4090-EBCD-3918B779B7D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7463" y="451984"/>
            <a:ext cx="13022263" cy="93016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tlCol="0" anchor="ctr">
            <a:noAutofit/>
          </a:bodyPr>
          <a:lstStyle/>
          <a:p>
            <a:pPr algn="ctr"/>
            <a:r>
              <a:rPr kumimoji="1"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kumimoji="1"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en-GB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https://www.youtube.com/watch?v=U4yGQp5aCTM</a:t>
            </a: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kumimoji="1" lang="en-GB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kumimoji="1"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温馨提示：此视频框在点击“上传手机课件”时会进行转换，用手机进行观看时则会变为可点击的视频。此视频框可被拖动移位和修改大小。</a:t>
            </a:r>
          </a:p>
        </p:txBody>
      </p:sp>
    </p:spTree>
    <p:extLst>
      <p:ext uri="{BB962C8B-B14F-4D97-AF65-F5344CB8AC3E}">
        <p14:creationId xmlns:p14="http://schemas.microsoft.com/office/powerpoint/2010/main" val="2790047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1221740"/>
            <a:ext cx="1151382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41140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075055" algn="l"/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45" dirty="0">
                <a:latin typeface="Lucida Sans Unicode"/>
                <a:cs typeface="Lucida Sans Unicode"/>
              </a:rPr>
              <a:t>colorable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10" dirty="0">
                <a:latin typeface="Lucida Sans Unicode"/>
                <a:cs typeface="Lucida Sans Unicode"/>
              </a:rPr>
              <a:t>colorable.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WLOG,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assume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Consider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(iv)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colored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(ii)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negation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vice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versa).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  <a:tabLst>
                <a:tab pos="856297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(v)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ensures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black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840" y="6483350"/>
            <a:ext cx="9547818" cy="27543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77498" y="7703878"/>
            <a:ext cx="172783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8120">
              <a:lnSpc>
                <a:spcPct val="106300"/>
              </a:lnSpc>
              <a:spcBef>
                <a:spcPts val="100"/>
              </a:spcBef>
            </a:pP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contradiction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(not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coloring)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301686" y="5518150"/>
            <a:ext cx="455295" cy="455295"/>
            <a:chOff x="5301686" y="5518150"/>
            <a:chExt cx="455295" cy="455295"/>
          </a:xfrm>
        </p:grpSpPr>
        <p:sp>
          <p:nvSpPr>
            <p:cNvPr id="8" name="object 8"/>
            <p:cNvSpPr/>
            <p:nvPr/>
          </p:nvSpPr>
          <p:spPr>
            <a:xfrm>
              <a:off x="5308035" y="5524499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2" y="0"/>
                  </a:moveTo>
                  <a:lnTo>
                    <a:pt x="179002" y="4050"/>
                  </a:lnTo>
                  <a:lnTo>
                    <a:pt x="138001" y="16201"/>
                  </a:lnTo>
                  <a:lnTo>
                    <a:pt x="99516" y="36454"/>
                  </a:lnTo>
                  <a:lnTo>
                    <a:pt x="64806" y="64807"/>
                  </a:lnTo>
                  <a:lnTo>
                    <a:pt x="36453" y="99517"/>
                  </a:lnTo>
                  <a:lnTo>
                    <a:pt x="16201" y="138001"/>
                  </a:lnTo>
                  <a:lnTo>
                    <a:pt x="4050" y="179003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3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1" y="426323"/>
                  </a:lnTo>
                  <a:lnTo>
                    <a:pt x="179002" y="438474"/>
                  </a:lnTo>
                  <a:lnTo>
                    <a:pt x="221262" y="442524"/>
                  </a:lnTo>
                  <a:lnTo>
                    <a:pt x="263522" y="438474"/>
                  </a:lnTo>
                  <a:lnTo>
                    <a:pt x="304524" y="426323"/>
                  </a:lnTo>
                  <a:lnTo>
                    <a:pt x="343008" y="406071"/>
                  </a:lnTo>
                  <a:lnTo>
                    <a:pt x="377718" y="377718"/>
                  </a:lnTo>
                  <a:lnTo>
                    <a:pt x="406071" y="343008"/>
                  </a:lnTo>
                  <a:lnTo>
                    <a:pt x="426323" y="304523"/>
                  </a:lnTo>
                  <a:lnTo>
                    <a:pt x="438474" y="263522"/>
                  </a:lnTo>
                  <a:lnTo>
                    <a:pt x="442525" y="221262"/>
                  </a:lnTo>
                  <a:lnTo>
                    <a:pt x="438474" y="179003"/>
                  </a:lnTo>
                  <a:lnTo>
                    <a:pt x="426323" y="138001"/>
                  </a:lnTo>
                  <a:lnTo>
                    <a:pt x="406071" y="99517"/>
                  </a:lnTo>
                  <a:lnTo>
                    <a:pt x="377718" y="64807"/>
                  </a:lnTo>
                  <a:lnTo>
                    <a:pt x="343008" y="36454"/>
                  </a:lnTo>
                  <a:lnTo>
                    <a:pt x="304524" y="16201"/>
                  </a:lnTo>
                  <a:lnTo>
                    <a:pt x="263522" y="4050"/>
                  </a:lnTo>
                  <a:lnTo>
                    <a:pt x="221262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08036" y="5524500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74507" y="5569530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85875" y="5807137"/>
            <a:ext cx="7855584" cy="3423920"/>
            <a:chOff x="1285875" y="5807137"/>
            <a:chExt cx="7855584" cy="3423920"/>
          </a:xfrm>
        </p:grpSpPr>
        <p:sp>
          <p:nvSpPr>
            <p:cNvPr id="12" name="object 12"/>
            <p:cNvSpPr/>
            <p:nvPr/>
          </p:nvSpPr>
          <p:spPr>
            <a:xfrm>
              <a:off x="2940704" y="5821054"/>
              <a:ext cx="2374265" cy="832485"/>
            </a:xfrm>
            <a:custGeom>
              <a:avLst/>
              <a:gdLst/>
              <a:ahLst/>
              <a:cxnLst/>
              <a:rect l="l" t="t" r="r" b="b"/>
              <a:pathLst>
                <a:path w="2374265" h="832484">
                  <a:moveTo>
                    <a:pt x="2373781" y="0"/>
                  </a:moveTo>
                  <a:lnTo>
                    <a:pt x="0" y="832008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6776" y="5973363"/>
              <a:ext cx="1905" cy="510540"/>
            </a:xfrm>
            <a:custGeom>
              <a:avLst/>
              <a:gdLst/>
              <a:ahLst/>
              <a:cxnLst/>
              <a:rect l="l" t="t" r="r" b="b"/>
              <a:pathLst>
                <a:path w="1904" h="510539">
                  <a:moveTo>
                    <a:pt x="1742" y="0"/>
                  </a:moveTo>
                  <a:lnTo>
                    <a:pt x="0" y="50998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5593" y="5816662"/>
              <a:ext cx="2566670" cy="841375"/>
            </a:xfrm>
            <a:custGeom>
              <a:avLst/>
              <a:gdLst/>
              <a:ahLst/>
              <a:cxnLst/>
              <a:rect l="l" t="t" r="r" b="b"/>
              <a:pathLst>
                <a:path w="2566670" h="841375">
                  <a:moveTo>
                    <a:pt x="0" y="0"/>
                  </a:moveTo>
                  <a:lnTo>
                    <a:pt x="2566545" y="84130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7570" y="6683728"/>
              <a:ext cx="160276" cy="1474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3406" y="6680132"/>
              <a:ext cx="191418" cy="1943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31711" y="6593129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27206" y="5953875"/>
              <a:ext cx="301625" cy="408940"/>
            </a:xfrm>
            <a:custGeom>
              <a:avLst/>
              <a:gdLst/>
              <a:ahLst/>
              <a:cxnLst/>
              <a:rect l="l" t="t" r="r" b="b"/>
              <a:pathLst>
                <a:path w="301625" h="408939">
                  <a:moveTo>
                    <a:pt x="0" y="408934"/>
                  </a:moveTo>
                  <a:lnTo>
                    <a:pt x="7533" y="398710"/>
                  </a:lnTo>
                  <a:lnTo>
                    <a:pt x="301322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80498" y="6291886"/>
              <a:ext cx="121920" cy="134620"/>
            </a:xfrm>
            <a:custGeom>
              <a:avLst/>
              <a:gdLst/>
              <a:ahLst/>
              <a:cxnLst/>
              <a:rect l="l" t="t" r="r" b="b"/>
              <a:pathLst>
                <a:path w="121920" h="134620">
                  <a:moveTo>
                    <a:pt x="23246" y="0"/>
                  </a:moveTo>
                  <a:lnTo>
                    <a:pt x="0" y="134313"/>
                  </a:lnTo>
                  <a:lnTo>
                    <a:pt x="121399" y="72322"/>
                  </a:lnTo>
                  <a:lnTo>
                    <a:pt x="54241" y="60699"/>
                  </a:lnTo>
                  <a:lnTo>
                    <a:pt x="2324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95400" y="7959901"/>
              <a:ext cx="1257300" cy="879475"/>
            </a:xfrm>
            <a:custGeom>
              <a:avLst/>
              <a:gdLst/>
              <a:ahLst/>
              <a:cxnLst/>
              <a:rect l="l" t="t" r="r" b="b"/>
              <a:pathLst>
                <a:path w="1257300" h="879475">
                  <a:moveTo>
                    <a:pt x="0" y="879299"/>
                  </a:moveTo>
                  <a:lnTo>
                    <a:pt x="12573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4300" y="7912100"/>
              <a:ext cx="3949700" cy="993775"/>
            </a:xfrm>
            <a:custGeom>
              <a:avLst/>
              <a:gdLst/>
              <a:ahLst/>
              <a:cxnLst/>
              <a:rect l="l" t="t" r="r" b="b"/>
              <a:pathLst>
                <a:path w="3949700" h="993775">
                  <a:moveTo>
                    <a:pt x="0" y="993598"/>
                  </a:moveTo>
                  <a:lnTo>
                    <a:pt x="39497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7000" y="7934214"/>
              <a:ext cx="6971030" cy="1035050"/>
            </a:xfrm>
            <a:custGeom>
              <a:avLst/>
              <a:gdLst/>
              <a:ahLst/>
              <a:cxnLst/>
              <a:rect l="l" t="t" r="r" b="b"/>
              <a:pathLst>
                <a:path w="6971030" h="1035050">
                  <a:moveTo>
                    <a:pt x="0" y="1034983"/>
                  </a:moveTo>
                  <a:lnTo>
                    <a:pt x="697085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90490" y="8795335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90490" y="8795335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2483" y="6714488"/>
              <a:ext cx="190931" cy="1489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9150" y="8905593"/>
              <a:ext cx="254000" cy="2540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775678" y="5172627"/>
            <a:ext cx="45237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suppose,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for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the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sake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contradiction,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that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all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3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literals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are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white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 some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35" dirty="0">
                <a:solidFill>
                  <a:srgbClr val="8D3124"/>
                </a:solidFill>
                <a:latin typeface="Lucida Sans Unicode"/>
                <a:cs typeface="Lucida Sans Unicode"/>
              </a:rPr>
              <a:t>coloring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160620" y="6518599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606515" y="6455607"/>
            <a:ext cx="26638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53085" algn="l"/>
                <a:tab pos="1210945" algn="l"/>
                <a:tab pos="1562735" algn="l"/>
                <a:tab pos="1986280" algn="l"/>
                <a:tab pos="2338070" algn="l"/>
              </a:tabLst>
            </a:pPr>
            <a:r>
              <a:rPr sz="2600" i="1" spc="85" dirty="0">
                <a:latin typeface="Times New Roman"/>
                <a:cs typeface="Times New Roman"/>
              </a:rPr>
              <a:t>C</a:t>
            </a:r>
            <a:r>
              <a:rPr sz="2550" i="1" spc="127" baseline="-21241" dirty="0">
                <a:latin typeface="Times New Roman"/>
                <a:cs typeface="Times New Roman"/>
              </a:rPr>
              <a:t>j</a:t>
            </a:r>
            <a:r>
              <a:rPr sz="2550" i="1" baseline="-21241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1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2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3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6169" y="8799979"/>
            <a:ext cx="452755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3148" y="8853422"/>
            <a:ext cx="17018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50296" y="8853422"/>
            <a:ext cx="147955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latin typeface="Lucida Sans Unicode"/>
                <a:cs typeface="Lucida Sans Unicode"/>
              </a:rPr>
              <a:t>F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50694" y="8849933"/>
            <a:ext cx="52959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85" dirty="0"/>
              <a:t> </a:t>
            </a:r>
            <a:r>
              <a:rPr dirty="0"/>
              <a:t>reduces</a:t>
            </a:r>
            <a:r>
              <a:rPr spc="90" dirty="0"/>
              <a:t> </a:t>
            </a:r>
            <a:r>
              <a:rPr spc="50" dirty="0"/>
              <a:t>to</a:t>
            </a:r>
            <a:r>
              <a:rPr spc="85" dirty="0"/>
              <a:t> </a:t>
            </a:r>
            <a:r>
              <a:rPr spc="-95" dirty="0"/>
              <a:t>3-</a:t>
            </a:r>
            <a:r>
              <a:rPr spc="55" dirty="0"/>
              <a:t>colorability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9190" y="5518150"/>
            <a:ext cx="9541510" cy="3719829"/>
            <a:chOff x="979190" y="5518150"/>
            <a:chExt cx="9541510" cy="3719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190" y="6484937"/>
              <a:ext cx="9541468" cy="27527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08035" y="5524499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221262" y="0"/>
                  </a:moveTo>
                  <a:lnTo>
                    <a:pt x="179002" y="4050"/>
                  </a:lnTo>
                  <a:lnTo>
                    <a:pt x="138001" y="16201"/>
                  </a:lnTo>
                  <a:lnTo>
                    <a:pt x="99516" y="36454"/>
                  </a:lnTo>
                  <a:lnTo>
                    <a:pt x="64806" y="64807"/>
                  </a:lnTo>
                  <a:lnTo>
                    <a:pt x="36453" y="99517"/>
                  </a:lnTo>
                  <a:lnTo>
                    <a:pt x="16201" y="138001"/>
                  </a:lnTo>
                  <a:lnTo>
                    <a:pt x="4050" y="179003"/>
                  </a:lnTo>
                  <a:lnTo>
                    <a:pt x="0" y="221262"/>
                  </a:lnTo>
                  <a:lnTo>
                    <a:pt x="4050" y="263522"/>
                  </a:lnTo>
                  <a:lnTo>
                    <a:pt x="16201" y="304523"/>
                  </a:lnTo>
                  <a:lnTo>
                    <a:pt x="36453" y="343008"/>
                  </a:lnTo>
                  <a:lnTo>
                    <a:pt x="64806" y="377718"/>
                  </a:lnTo>
                  <a:lnTo>
                    <a:pt x="99516" y="406071"/>
                  </a:lnTo>
                  <a:lnTo>
                    <a:pt x="138001" y="426323"/>
                  </a:lnTo>
                  <a:lnTo>
                    <a:pt x="179002" y="438474"/>
                  </a:lnTo>
                  <a:lnTo>
                    <a:pt x="221262" y="442524"/>
                  </a:lnTo>
                  <a:lnTo>
                    <a:pt x="263522" y="438474"/>
                  </a:lnTo>
                  <a:lnTo>
                    <a:pt x="304524" y="426323"/>
                  </a:lnTo>
                  <a:lnTo>
                    <a:pt x="343008" y="406071"/>
                  </a:lnTo>
                  <a:lnTo>
                    <a:pt x="377718" y="377718"/>
                  </a:lnTo>
                  <a:lnTo>
                    <a:pt x="406071" y="343008"/>
                  </a:lnTo>
                  <a:lnTo>
                    <a:pt x="426323" y="304523"/>
                  </a:lnTo>
                  <a:lnTo>
                    <a:pt x="438474" y="263522"/>
                  </a:lnTo>
                  <a:lnTo>
                    <a:pt x="442525" y="221262"/>
                  </a:lnTo>
                  <a:lnTo>
                    <a:pt x="438474" y="179003"/>
                  </a:lnTo>
                  <a:lnTo>
                    <a:pt x="426323" y="138001"/>
                  </a:lnTo>
                  <a:lnTo>
                    <a:pt x="406071" y="99517"/>
                  </a:lnTo>
                  <a:lnTo>
                    <a:pt x="377718" y="64807"/>
                  </a:lnTo>
                  <a:lnTo>
                    <a:pt x="343008" y="36454"/>
                  </a:lnTo>
                  <a:lnTo>
                    <a:pt x="304524" y="16201"/>
                  </a:lnTo>
                  <a:lnTo>
                    <a:pt x="263522" y="4050"/>
                  </a:lnTo>
                  <a:lnTo>
                    <a:pt x="221262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08035" y="5524500"/>
              <a:ext cx="442595" cy="442595"/>
            </a:xfrm>
            <a:custGeom>
              <a:avLst/>
              <a:gdLst/>
              <a:ahLst/>
              <a:cxnLst/>
              <a:rect l="l" t="t" r="r" b="b"/>
              <a:pathLst>
                <a:path w="442595" h="442595">
                  <a:moveTo>
                    <a:pt x="377718" y="64806"/>
                  </a:moveTo>
                  <a:lnTo>
                    <a:pt x="406070" y="99516"/>
                  </a:lnTo>
                  <a:lnTo>
                    <a:pt x="426322" y="138001"/>
                  </a:lnTo>
                  <a:lnTo>
                    <a:pt x="438474" y="179002"/>
                  </a:lnTo>
                  <a:lnTo>
                    <a:pt x="442524" y="221262"/>
                  </a:lnTo>
                  <a:lnTo>
                    <a:pt x="438474" y="263521"/>
                  </a:lnTo>
                  <a:lnTo>
                    <a:pt x="426322" y="304523"/>
                  </a:lnTo>
                  <a:lnTo>
                    <a:pt x="406070" y="343008"/>
                  </a:lnTo>
                  <a:lnTo>
                    <a:pt x="377718" y="377718"/>
                  </a:lnTo>
                  <a:lnTo>
                    <a:pt x="343008" y="406070"/>
                  </a:lnTo>
                  <a:lnTo>
                    <a:pt x="304523" y="426322"/>
                  </a:lnTo>
                  <a:lnTo>
                    <a:pt x="263521" y="438474"/>
                  </a:lnTo>
                  <a:lnTo>
                    <a:pt x="221262" y="442524"/>
                  </a:lnTo>
                  <a:lnTo>
                    <a:pt x="179002" y="438474"/>
                  </a:lnTo>
                  <a:lnTo>
                    <a:pt x="138001" y="426322"/>
                  </a:lnTo>
                  <a:lnTo>
                    <a:pt x="99516" y="406070"/>
                  </a:lnTo>
                  <a:lnTo>
                    <a:pt x="64806" y="377718"/>
                  </a:lnTo>
                  <a:lnTo>
                    <a:pt x="36453" y="343008"/>
                  </a:lnTo>
                  <a:lnTo>
                    <a:pt x="16201" y="304523"/>
                  </a:lnTo>
                  <a:lnTo>
                    <a:pt x="4050" y="263521"/>
                  </a:lnTo>
                  <a:lnTo>
                    <a:pt x="0" y="221262"/>
                  </a:lnTo>
                  <a:lnTo>
                    <a:pt x="4050" y="179002"/>
                  </a:lnTo>
                  <a:lnTo>
                    <a:pt x="16201" y="138001"/>
                  </a:lnTo>
                  <a:lnTo>
                    <a:pt x="36453" y="99516"/>
                  </a:lnTo>
                  <a:lnTo>
                    <a:pt x="64806" y="64806"/>
                  </a:lnTo>
                  <a:lnTo>
                    <a:pt x="99516" y="36453"/>
                  </a:lnTo>
                  <a:lnTo>
                    <a:pt x="138001" y="16201"/>
                  </a:lnTo>
                  <a:lnTo>
                    <a:pt x="179002" y="4050"/>
                  </a:lnTo>
                  <a:lnTo>
                    <a:pt x="221262" y="0"/>
                  </a:lnTo>
                  <a:lnTo>
                    <a:pt x="263521" y="4050"/>
                  </a:lnTo>
                  <a:lnTo>
                    <a:pt x="304523" y="16201"/>
                  </a:lnTo>
                  <a:lnTo>
                    <a:pt x="343008" y="36453"/>
                  </a:lnTo>
                  <a:lnTo>
                    <a:pt x="377718" y="64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0100" y="1221740"/>
            <a:ext cx="9111615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8935">
              <a:lnSpc>
                <a:spcPct val="131900"/>
              </a:lnSpc>
              <a:spcBef>
                <a:spcPts val="100"/>
              </a:spcBef>
              <a:tabLst>
                <a:tab pos="581660" algn="l"/>
                <a:tab pos="1171575" algn="l"/>
                <a:tab pos="13709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	</a:t>
            </a:r>
            <a:r>
              <a:rPr sz="2400" dirty="0">
                <a:latin typeface="Lucida Sans Unicode"/>
                <a:cs typeface="Lucida Sans Unicode"/>
              </a:rPr>
              <a:t>Graph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3-</a:t>
            </a:r>
            <a:r>
              <a:rPr sz="2400" spc="-45" dirty="0">
                <a:latin typeface="Lucida Sans Unicode"/>
                <a:cs typeface="Lucida Sans Unicode"/>
              </a:rPr>
              <a:t>colorable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Color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false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96900" marR="586105" indent="-457200">
              <a:lnSpc>
                <a:spcPts val="3800"/>
              </a:lnSpc>
              <a:spcBef>
                <a:spcPts val="40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Pick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literal;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color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below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white</a:t>
            </a:r>
            <a:r>
              <a:rPr sz="2400" spc="-10" dirty="0">
                <a:latin typeface="Lucida Sans Unicode"/>
                <a:cs typeface="Lucida Sans Unicode"/>
              </a:rPr>
              <a:t>,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below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34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Color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remaining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middle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blue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39700">
              <a:lnSpc>
                <a:spcPts val="4210"/>
              </a:lnSpc>
              <a:tabLst>
                <a:tab pos="8943975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Color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remaining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bottom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nodes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black</a:t>
            </a:r>
            <a:r>
              <a:rPr sz="2400" i="1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white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6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forced.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4507" y="5569530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85875" y="5807038"/>
            <a:ext cx="7700645" cy="3430904"/>
            <a:chOff x="1285875" y="5807038"/>
            <a:chExt cx="7700645" cy="3430904"/>
          </a:xfrm>
        </p:grpSpPr>
        <p:sp>
          <p:nvSpPr>
            <p:cNvPr id="11" name="object 11"/>
            <p:cNvSpPr/>
            <p:nvPr/>
          </p:nvSpPr>
          <p:spPr>
            <a:xfrm>
              <a:off x="2939167" y="5821053"/>
              <a:ext cx="2375535" cy="833119"/>
            </a:xfrm>
            <a:custGeom>
              <a:avLst/>
              <a:gdLst/>
              <a:ahLst/>
              <a:cxnLst/>
              <a:rect l="l" t="t" r="r" b="b"/>
              <a:pathLst>
                <a:path w="2375535" h="833120">
                  <a:moveTo>
                    <a:pt x="2375319" y="0"/>
                  </a:moveTo>
                  <a:lnTo>
                    <a:pt x="0" y="832546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6771" y="5973363"/>
              <a:ext cx="1905" cy="511809"/>
            </a:xfrm>
            <a:custGeom>
              <a:avLst/>
              <a:gdLst/>
              <a:ahLst/>
              <a:cxnLst/>
              <a:rect l="l" t="t" r="r" b="b"/>
              <a:pathLst>
                <a:path w="1904" h="511810">
                  <a:moveTo>
                    <a:pt x="1748" y="0"/>
                  </a:moveTo>
                  <a:lnTo>
                    <a:pt x="0" y="51157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5626" y="5816563"/>
              <a:ext cx="2567940" cy="840740"/>
            </a:xfrm>
            <a:custGeom>
              <a:avLst/>
              <a:gdLst/>
              <a:ahLst/>
              <a:cxnLst/>
              <a:rect l="l" t="t" r="r" b="b"/>
              <a:pathLst>
                <a:path w="2567940" h="840740">
                  <a:moveTo>
                    <a:pt x="0" y="0"/>
                  </a:moveTo>
                  <a:lnTo>
                    <a:pt x="2567625" y="84034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2483" y="6714488"/>
              <a:ext cx="190931" cy="14891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43796" y="5848004"/>
              <a:ext cx="229870" cy="396240"/>
            </a:xfrm>
            <a:custGeom>
              <a:avLst/>
              <a:gdLst/>
              <a:ahLst/>
              <a:cxnLst/>
              <a:rect l="l" t="t" r="r" b="b"/>
              <a:pathLst>
                <a:path w="229870" h="396239">
                  <a:moveTo>
                    <a:pt x="0" y="395778"/>
                  </a:moveTo>
                  <a:lnTo>
                    <a:pt x="6370" y="384792"/>
                  </a:lnTo>
                  <a:lnTo>
                    <a:pt x="22950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04298" y="6175849"/>
              <a:ext cx="114300" cy="136525"/>
            </a:xfrm>
            <a:custGeom>
              <a:avLst/>
              <a:gdLst/>
              <a:ahLst/>
              <a:cxnLst/>
              <a:rect l="l" t="t" r="r" b="b"/>
              <a:pathLst>
                <a:path w="114300" h="136525">
                  <a:moveTo>
                    <a:pt x="8422" y="0"/>
                  </a:moveTo>
                  <a:lnTo>
                    <a:pt x="0" y="136050"/>
                  </a:lnTo>
                  <a:lnTo>
                    <a:pt x="113893" y="61158"/>
                  </a:lnTo>
                  <a:lnTo>
                    <a:pt x="45868" y="56946"/>
                  </a:lnTo>
                  <a:lnTo>
                    <a:pt x="842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451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600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9"/>
                  </a:lnTo>
                  <a:lnTo>
                    <a:pt x="30972" y="328237"/>
                  </a:lnTo>
                  <a:lnTo>
                    <a:pt x="61945" y="367273"/>
                  </a:lnTo>
                  <a:lnTo>
                    <a:pt x="100981" y="398246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6"/>
                  </a:lnTo>
                  <a:lnTo>
                    <a:pt x="367273" y="367273"/>
                  </a:lnTo>
                  <a:lnTo>
                    <a:pt x="398245" y="328237"/>
                  </a:lnTo>
                  <a:lnTo>
                    <a:pt x="418894" y="284619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600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45190" y="8802108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59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9891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599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6"/>
                  </a:lnTo>
                  <a:lnTo>
                    <a:pt x="61945" y="367273"/>
                  </a:lnTo>
                  <a:lnTo>
                    <a:pt x="100981" y="398245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5"/>
                  </a:lnTo>
                  <a:lnTo>
                    <a:pt x="367273" y="367273"/>
                  </a:lnTo>
                  <a:lnTo>
                    <a:pt x="398245" y="328236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599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98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04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238251" y="0"/>
                  </a:moveTo>
                  <a:lnTo>
                    <a:pt x="190967" y="0"/>
                  </a:lnTo>
                  <a:lnTo>
                    <a:pt x="144599" y="10324"/>
                  </a:lnTo>
                  <a:lnTo>
                    <a:pt x="100981" y="30972"/>
                  </a:lnTo>
                  <a:lnTo>
                    <a:pt x="61945" y="61945"/>
                  </a:lnTo>
                  <a:lnTo>
                    <a:pt x="30972" y="100981"/>
                  </a:lnTo>
                  <a:lnTo>
                    <a:pt x="10324" y="144599"/>
                  </a:lnTo>
                  <a:lnTo>
                    <a:pt x="0" y="190967"/>
                  </a:lnTo>
                  <a:lnTo>
                    <a:pt x="0" y="238251"/>
                  </a:lnTo>
                  <a:lnTo>
                    <a:pt x="10324" y="284618"/>
                  </a:lnTo>
                  <a:lnTo>
                    <a:pt x="30972" y="328236"/>
                  </a:lnTo>
                  <a:lnTo>
                    <a:pt x="61945" y="367273"/>
                  </a:lnTo>
                  <a:lnTo>
                    <a:pt x="100981" y="398245"/>
                  </a:lnTo>
                  <a:lnTo>
                    <a:pt x="144599" y="418894"/>
                  </a:lnTo>
                  <a:lnTo>
                    <a:pt x="190967" y="429218"/>
                  </a:lnTo>
                  <a:lnTo>
                    <a:pt x="238251" y="429218"/>
                  </a:lnTo>
                  <a:lnTo>
                    <a:pt x="284618" y="418894"/>
                  </a:lnTo>
                  <a:lnTo>
                    <a:pt x="328236" y="398245"/>
                  </a:lnTo>
                  <a:lnTo>
                    <a:pt x="367273" y="367273"/>
                  </a:lnTo>
                  <a:lnTo>
                    <a:pt x="398245" y="328236"/>
                  </a:lnTo>
                  <a:lnTo>
                    <a:pt x="418894" y="284618"/>
                  </a:lnTo>
                  <a:lnTo>
                    <a:pt x="429218" y="238251"/>
                  </a:lnTo>
                  <a:lnTo>
                    <a:pt x="429218" y="190967"/>
                  </a:lnTo>
                  <a:lnTo>
                    <a:pt x="418894" y="144599"/>
                  </a:lnTo>
                  <a:lnTo>
                    <a:pt x="398245" y="100981"/>
                  </a:lnTo>
                  <a:lnTo>
                    <a:pt x="367273" y="61945"/>
                  </a:lnTo>
                  <a:lnTo>
                    <a:pt x="328236" y="30972"/>
                  </a:lnTo>
                  <a:lnTo>
                    <a:pt x="284618" y="10324"/>
                  </a:lnTo>
                  <a:lnTo>
                    <a:pt x="238251" y="0"/>
                  </a:lnTo>
                  <a:close/>
                </a:path>
              </a:pathLst>
            </a:custGeom>
            <a:solidFill>
              <a:srgbClr val="003F83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0490" y="762129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59">
                  <a:moveTo>
                    <a:pt x="367273" y="61945"/>
                  </a:moveTo>
                  <a:lnTo>
                    <a:pt x="398246" y="100981"/>
                  </a:lnTo>
                  <a:lnTo>
                    <a:pt x="418894" y="144600"/>
                  </a:lnTo>
                  <a:lnTo>
                    <a:pt x="429218" y="190967"/>
                  </a:lnTo>
                  <a:lnTo>
                    <a:pt x="429218" y="238251"/>
                  </a:lnTo>
                  <a:lnTo>
                    <a:pt x="418894" y="284618"/>
                  </a:lnTo>
                  <a:lnTo>
                    <a:pt x="398246" y="328237"/>
                  </a:lnTo>
                  <a:lnTo>
                    <a:pt x="367273" y="367273"/>
                  </a:lnTo>
                  <a:lnTo>
                    <a:pt x="328237" y="398246"/>
                  </a:lnTo>
                  <a:lnTo>
                    <a:pt x="284618" y="418894"/>
                  </a:lnTo>
                  <a:lnTo>
                    <a:pt x="238251" y="429218"/>
                  </a:lnTo>
                  <a:lnTo>
                    <a:pt x="190967" y="429218"/>
                  </a:lnTo>
                  <a:lnTo>
                    <a:pt x="144600" y="418894"/>
                  </a:lnTo>
                  <a:lnTo>
                    <a:pt x="100981" y="398246"/>
                  </a:lnTo>
                  <a:lnTo>
                    <a:pt x="61945" y="367273"/>
                  </a:lnTo>
                  <a:lnTo>
                    <a:pt x="30972" y="328237"/>
                  </a:lnTo>
                  <a:lnTo>
                    <a:pt x="10324" y="284618"/>
                  </a:lnTo>
                  <a:lnTo>
                    <a:pt x="0" y="238251"/>
                  </a:lnTo>
                  <a:lnTo>
                    <a:pt x="0" y="190967"/>
                  </a:lnTo>
                  <a:lnTo>
                    <a:pt x="10324" y="144600"/>
                  </a:lnTo>
                  <a:lnTo>
                    <a:pt x="30972" y="100981"/>
                  </a:lnTo>
                  <a:lnTo>
                    <a:pt x="61945" y="61945"/>
                  </a:lnTo>
                  <a:lnTo>
                    <a:pt x="100981" y="30972"/>
                  </a:lnTo>
                  <a:lnTo>
                    <a:pt x="144600" y="10324"/>
                  </a:lnTo>
                  <a:lnTo>
                    <a:pt x="190967" y="0"/>
                  </a:lnTo>
                  <a:lnTo>
                    <a:pt x="238251" y="0"/>
                  </a:lnTo>
                  <a:lnTo>
                    <a:pt x="284618" y="10324"/>
                  </a:lnTo>
                  <a:lnTo>
                    <a:pt x="328237" y="30972"/>
                  </a:lnTo>
                  <a:lnTo>
                    <a:pt x="367273" y="6194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400" y="7959901"/>
              <a:ext cx="1257300" cy="879475"/>
            </a:xfrm>
            <a:custGeom>
              <a:avLst/>
              <a:gdLst/>
              <a:ahLst/>
              <a:cxnLst/>
              <a:rect l="l" t="t" r="r" b="b"/>
              <a:pathLst>
                <a:path w="1257300" h="879475">
                  <a:moveTo>
                    <a:pt x="0" y="879299"/>
                  </a:moveTo>
                  <a:lnTo>
                    <a:pt x="12573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84300" y="7912100"/>
              <a:ext cx="3949700" cy="993775"/>
            </a:xfrm>
            <a:custGeom>
              <a:avLst/>
              <a:gdLst/>
              <a:ahLst/>
              <a:cxnLst/>
              <a:rect l="l" t="t" r="r" b="b"/>
              <a:pathLst>
                <a:path w="3949700" h="993775">
                  <a:moveTo>
                    <a:pt x="0" y="993598"/>
                  </a:moveTo>
                  <a:lnTo>
                    <a:pt x="39497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97000" y="7934214"/>
              <a:ext cx="6971030" cy="1035050"/>
            </a:xfrm>
            <a:custGeom>
              <a:avLst/>
              <a:gdLst/>
              <a:ahLst/>
              <a:cxnLst/>
              <a:rect l="l" t="t" r="r" b="b"/>
              <a:pathLst>
                <a:path w="6971030" h="1035050">
                  <a:moveTo>
                    <a:pt x="0" y="1034983"/>
                  </a:moveTo>
                  <a:lnTo>
                    <a:pt x="697085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2483" y="6714488"/>
              <a:ext cx="190931" cy="14891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301037" y="648659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47227" y="0"/>
                  </a:moveTo>
                  <a:lnTo>
                    <a:pt x="200008" y="4525"/>
                  </a:lnTo>
                  <a:lnTo>
                    <a:pt x="154195" y="18102"/>
                  </a:lnTo>
                  <a:lnTo>
                    <a:pt x="111194" y="40731"/>
                  </a:lnTo>
                  <a:lnTo>
                    <a:pt x="72411" y="72410"/>
                  </a:lnTo>
                  <a:lnTo>
                    <a:pt x="40731" y="111194"/>
                  </a:lnTo>
                  <a:lnTo>
                    <a:pt x="18102" y="154194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8"/>
                  </a:lnTo>
                  <a:lnTo>
                    <a:pt x="72411" y="422041"/>
                  </a:lnTo>
                  <a:lnTo>
                    <a:pt x="111194" y="453721"/>
                  </a:lnTo>
                  <a:lnTo>
                    <a:pt x="154195" y="476350"/>
                  </a:lnTo>
                  <a:lnTo>
                    <a:pt x="200008" y="489927"/>
                  </a:lnTo>
                  <a:lnTo>
                    <a:pt x="247227" y="494452"/>
                  </a:lnTo>
                  <a:lnTo>
                    <a:pt x="294446" y="489927"/>
                  </a:lnTo>
                  <a:lnTo>
                    <a:pt x="340258" y="476350"/>
                  </a:lnTo>
                  <a:lnTo>
                    <a:pt x="383259" y="453721"/>
                  </a:lnTo>
                  <a:lnTo>
                    <a:pt x="422042" y="422041"/>
                  </a:lnTo>
                  <a:lnTo>
                    <a:pt x="453722" y="383258"/>
                  </a:lnTo>
                  <a:lnTo>
                    <a:pt x="476351" y="340258"/>
                  </a:lnTo>
                  <a:lnTo>
                    <a:pt x="489928" y="294445"/>
                  </a:lnTo>
                  <a:lnTo>
                    <a:pt x="494453" y="247226"/>
                  </a:lnTo>
                  <a:lnTo>
                    <a:pt x="489928" y="200007"/>
                  </a:lnTo>
                  <a:lnTo>
                    <a:pt x="476351" y="154194"/>
                  </a:lnTo>
                  <a:lnTo>
                    <a:pt x="453722" y="111194"/>
                  </a:lnTo>
                  <a:lnTo>
                    <a:pt x="422042" y="72410"/>
                  </a:lnTo>
                  <a:lnTo>
                    <a:pt x="383259" y="40731"/>
                  </a:lnTo>
                  <a:lnTo>
                    <a:pt x="340258" y="18102"/>
                  </a:lnTo>
                  <a:lnTo>
                    <a:pt x="294446" y="4525"/>
                  </a:lnTo>
                  <a:lnTo>
                    <a:pt x="2472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024138" y="5220887"/>
            <a:ext cx="2047239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063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a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literal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set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true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</a:t>
            </a:r>
            <a:r>
              <a:rPr sz="1600" spc="-1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9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80" dirty="0">
                <a:solidFill>
                  <a:srgbClr val="8D3124"/>
                </a:solidFill>
                <a:latin typeface="Lucida Sans Unicode"/>
                <a:cs typeface="Lucida Sans Unicode"/>
              </a:rPr>
              <a:t>SAT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 assignment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160620" y="6518599"/>
            <a:ext cx="280035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606515" y="6455607"/>
            <a:ext cx="26765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553085" algn="l"/>
                <a:tab pos="1210945" algn="l"/>
                <a:tab pos="1562735" algn="l"/>
                <a:tab pos="1986280" algn="l"/>
                <a:tab pos="2338070" algn="l"/>
              </a:tabLst>
            </a:pPr>
            <a:r>
              <a:rPr sz="2600" i="1" spc="85" dirty="0">
                <a:latin typeface="Times New Roman"/>
                <a:cs typeface="Times New Roman"/>
              </a:rPr>
              <a:t>C</a:t>
            </a:r>
            <a:r>
              <a:rPr sz="2550" i="1" spc="127" baseline="-21241" dirty="0">
                <a:latin typeface="Times New Roman"/>
                <a:cs typeface="Times New Roman"/>
              </a:rPr>
              <a:t>j</a:t>
            </a:r>
            <a:r>
              <a:rPr sz="2550" i="1" baseline="-21241" dirty="0">
                <a:latin typeface="Times New Roman"/>
                <a:cs typeface="Times New Roman"/>
              </a:rPr>
              <a:t>	</a:t>
            </a:r>
            <a:r>
              <a:rPr sz="2600" dirty="0">
                <a:latin typeface="Symbol"/>
                <a:cs typeface="Symbol"/>
              </a:rPr>
              <a:t>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1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2</a:t>
            </a:r>
            <a:r>
              <a:rPr sz="2550" baseline="-21241" dirty="0">
                <a:latin typeface="Times New Roman"/>
                <a:cs typeface="Times New Roman"/>
              </a:rPr>
              <a:t>	</a:t>
            </a:r>
            <a:r>
              <a:rPr sz="2600" spc="-50" dirty="0">
                <a:latin typeface="Symbol"/>
                <a:cs typeface="Symbol"/>
              </a:rPr>
              <a:t>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i="1" spc="-25" dirty="0">
                <a:latin typeface="Times New Roman"/>
                <a:cs typeface="Times New Roman"/>
              </a:rPr>
              <a:t>x</a:t>
            </a:r>
            <a:r>
              <a:rPr sz="2550" spc="-37" baseline="-21241" dirty="0">
                <a:latin typeface="Times New Roman"/>
                <a:cs typeface="Times New Roman"/>
              </a:rPr>
              <a:t>3</a:t>
            </a:r>
            <a:endParaRPr sz="2550" baseline="-21241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06527" y="6542051"/>
            <a:ext cx="2838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2100" spc="-37" baseline="-7936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100" baseline="-7936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445561" y="6481833"/>
            <a:ext cx="3331210" cy="504190"/>
            <a:chOff x="2445561" y="6481833"/>
            <a:chExt cx="3331210" cy="504190"/>
          </a:xfrm>
        </p:grpSpPr>
        <p:sp>
          <p:nvSpPr>
            <p:cNvPr id="33" name="object 33"/>
            <p:cNvSpPr/>
            <p:nvPr/>
          </p:nvSpPr>
          <p:spPr>
            <a:xfrm>
              <a:off x="2450324" y="648659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0"/>
                  </a:lnTo>
                  <a:lnTo>
                    <a:pt x="40731" y="111194"/>
                  </a:lnTo>
                  <a:lnTo>
                    <a:pt x="18102" y="154194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8"/>
                  </a:lnTo>
                  <a:lnTo>
                    <a:pt x="72410" y="422041"/>
                  </a:lnTo>
                  <a:lnTo>
                    <a:pt x="111194" y="453721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2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1"/>
                  </a:lnTo>
                  <a:lnTo>
                    <a:pt x="422041" y="422041"/>
                  </a:lnTo>
                  <a:lnTo>
                    <a:pt x="453721" y="383258"/>
                  </a:lnTo>
                  <a:lnTo>
                    <a:pt x="476350" y="340258"/>
                  </a:lnTo>
                  <a:lnTo>
                    <a:pt x="489927" y="294445"/>
                  </a:lnTo>
                  <a:lnTo>
                    <a:pt x="494452" y="247226"/>
                  </a:lnTo>
                  <a:lnTo>
                    <a:pt x="489927" y="200007"/>
                  </a:lnTo>
                  <a:lnTo>
                    <a:pt x="476350" y="154194"/>
                  </a:lnTo>
                  <a:lnTo>
                    <a:pt x="453721" y="111194"/>
                  </a:lnTo>
                  <a:lnTo>
                    <a:pt x="422041" y="72410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50324" y="648659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7570" y="6683727"/>
              <a:ext cx="160276" cy="14743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277273" y="648659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247226" y="0"/>
                  </a:moveTo>
                  <a:lnTo>
                    <a:pt x="200007" y="4525"/>
                  </a:lnTo>
                  <a:lnTo>
                    <a:pt x="154194" y="18102"/>
                  </a:lnTo>
                  <a:lnTo>
                    <a:pt x="111194" y="40731"/>
                  </a:lnTo>
                  <a:lnTo>
                    <a:pt x="72410" y="72410"/>
                  </a:lnTo>
                  <a:lnTo>
                    <a:pt x="40731" y="111194"/>
                  </a:lnTo>
                  <a:lnTo>
                    <a:pt x="18102" y="154194"/>
                  </a:lnTo>
                  <a:lnTo>
                    <a:pt x="4525" y="200007"/>
                  </a:lnTo>
                  <a:lnTo>
                    <a:pt x="0" y="247226"/>
                  </a:lnTo>
                  <a:lnTo>
                    <a:pt x="4525" y="294445"/>
                  </a:lnTo>
                  <a:lnTo>
                    <a:pt x="18102" y="340258"/>
                  </a:lnTo>
                  <a:lnTo>
                    <a:pt x="40731" y="383258"/>
                  </a:lnTo>
                  <a:lnTo>
                    <a:pt x="72410" y="422041"/>
                  </a:lnTo>
                  <a:lnTo>
                    <a:pt x="111194" y="453721"/>
                  </a:lnTo>
                  <a:lnTo>
                    <a:pt x="154194" y="476350"/>
                  </a:lnTo>
                  <a:lnTo>
                    <a:pt x="200007" y="489927"/>
                  </a:lnTo>
                  <a:lnTo>
                    <a:pt x="247226" y="494452"/>
                  </a:lnTo>
                  <a:lnTo>
                    <a:pt x="294445" y="489927"/>
                  </a:lnTo>
                  <a:lnTo>
                    <a:pt x="340258" y="476350"/>
                  </a:lnTo>
                  <a:lnTo>
                    <a:pt x="383258" y="453721"/>
                  </a:lnTo>
                  <a:lnTo>
                    <a:pt x="422041" y="422041"/>
                  </a:lnTo>
                  <a:lnTo>
                    <a:pt x="453721" y="383258"/>
                  </a:lnTo>
                  <a:lnTo>
                    <a:pt x="476350" y="340258"/>
                  </a:lnTo>
                  <a:lnTo>
                    <a:pt x="489927" y="294445"/>
                  </a:lnTo>
                  <a:lnTo>
                    <a:pt x="494452" y="247226"/>
                  </a:lnTo>
                  <a:lnTo>
                    <a:pt x="489927" y="200007"/>
                  </a:lnTo>
                  <a:lnTo>
                    <a:pt x="476350" y="154194"/>
                  </a:lnTo>
                  <a:lnTo>
                    <a:pt x="453721" y="111194"/>
                  </a:lnTo>
                  <a:lnTo>
                    <a:pt x="422041" y="72410"/>
                  </a:lnTo>
                  <a:lnTo>
                    <a:pt x="383258" y="40731"/>
                  </a:lnTo>
                  <a:lnTo>
                    <a:pt x="340258" y="18102"/>
                  </a:lnTo>
                  <a:lnTo>
                    <a:pt x="294445" y="4525"/>
                  </a:lnTo>
                  <a:lnTo>
                    <a:pt x="247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77273" y="6486595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4" h="494665">
                  <a:moveTo>
                    <a:pt x="422042" y="72411"/>
                  </a:moveTo>
                  <a:lnTo>
                    <a:pt x="453722" y="111194"/>
                  </a:lnTo>
                  <a:lnTo>
                    <a:pt x="476350" y="154195"/>
                  </a:lnTo>
                  <a:lnTo>
                    <a:pt x="489927" y="200007"/>
                  </a:lnTo>
                  <a:lnTo>
                    <a:pt x="494453" y="247226"/>
                  </a:lnTo>
                  <a:lnTo>
                    <a:pt x="489927" y="294445"/>
                  </a:lnTo>
                  <a:lnTo>
                    <a:pt x="476350" y="340258"/>
                  </a:lnTo>
                  <a:lnTo>
                    <a:pt x="453722" y="383259"/>
                  </a:lnTo>
                  <a:lnTo>
                    <a:pt x="422042" y="422042"/>
                  </a:lnTo>
                  <a:lnTo>
                    <a:pt x="383259" y="453722"/>
                  </a:lnTo>
                  <a:lnTo>
                    <a:pt x="340258" y="476350"/>
                  </a:lnTo>
                  <a:lnTo>
                    <a:pt x="294445" y="489927"/>
                  </a:lnTo>
                  <a:lnTo>
                    <a:pt x="247226" y="494453"/>
                  </a:lnTo>
                  <a:lnTo>
                    <a:pt x="200007" y="489927"/>
                  </a:lnTo>
                  <a:lnTo>
                    <a:pt x="154195" y="476350"/>
                  </a:lnTo>
                  <a:lnTo>
                    <a:pt x="111194" y="453722"/>
                  </a:lnTo>
                  <a:lnTo>
                    <a:pt x="72411" y="422042"/>
                  </a:lnTo>
                  <a:lnTo>
                    <a:pt x="40731" y="383259"/>
                  </a:lnTo>
                  <a:lnTo>
                    <a:pt x="18102" y="340258"/>
                  </a:lnTo>
                  <a:lnTo>
                    <a:pt x="4525" y="294445"/>
                  </a:lnTo>
                  <a:lnTo>
                    <a:pt x="0" y="247226"/>
                  </a:lnTo>
                  <a:lnTo>
                    <a:pt x="4525" y="200007"/>
                  </a:lnTo>
                  <a:lnTo>
                    <a:pt x="18102" y="154195"/>
                  </a:lnTo>
                  <a:lnTo>
                    <a:pt x="40731" y="111194"/>
                  </a:lnTo>
                  <a:lnTo>
                    <a:pt x="72411" y="72411"/>
                  </a:lnTo>
                  <a:lnTo>
                    <a:pt x="111194" y="40731"/>
                  </a:lnTo>
                  <a:lnTo>
                    <a:pt x="154195" y="18102"/>
                  </a:lnTo>
                  <a:lnTo>
                    <a:pt x="200007" y="4525"/>
                  </a:lnTo>
                  <a:lnTo>
                    <a:pt x="247226" y="0"/>
                  </a:lnTo>
                  <a:lnTo>
                    <a:pt x="294445" y="4525"/>
                  </a:lnTo>
                  <a:lnTo>
                    <a:pt x="340258" y="18102"/>
                  </a:lnTo>
                  <a:lnTo>
                    <a:pt x="383259" y="40731"/>
                  </a:lnTo>
                  <a:lnTo>
                    <a:pt x="422042" y="724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3406" y="6680132"/>
              <a:ext cx="191418" cy="1943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31711" y="6593128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9158" y="0"/>
                  </a:lnTo>
                </a:path>
              </a:pathLst>
            </a:custGeom>
            <a:ln w="72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86169" y="8799979"/>
            <a:ext cx="452755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20" dirty="0">
                <a:latin typeface="Tahoma"/>
                <a:cs typeface="Tahoma"/>
              </a:rPr>
              <a:t>true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23148" y="8853422"/>
            <a:ext cx="170180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50296" y="8853422"/>
            <a:ext cx="147955" cy="29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5"/>
              </a:lnSpc>
            </a:pPr>
            <a:r>
              <a:rPr sz="1800" spc="-50" dirty="0">
                <a:latin typeface="Lucida Sans Unicode"/>
                <a:cs typeface="Lucida Sans Unicode"/>
              </a:rPr>
              <a:t>F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650694" y="8849933"/>
            <a:ext cx="52959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false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3551" y="2062579"/>
            <a:ext cx="1045844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3-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9331" y="4404740"/>
            <a:ext cx="210248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3493" y="2600297"/>
            <a:ext cx="590550" cy="1804670"/>
            <a:chOff x="5023493" y="2600297"/>
            <a:chExt cx="590550" cy="1804670"/>
          </a:xfrm>
        </p:grpSpPr>
        <p:sp>
          <p:nvSpPr>
            <p:cNvPr id="7" name="object 7"/>
            <p:cNvSpPr/>
            <p:nvPr/>
          </p:nvSpPr>
          <p:spPr>
            <a:xfrm>
              <a:off x="5068938" y="2612997"/>
              <a:ext cx="532130" cy="1717039"/>
            </a:xfrm>
            <a:custGeom>
              <a:avLst/>
              <a:gdLst/>
              <a:ahLst/>
              <a:cxnLst/>
              <a:rect l="l" t="t" r="r" b="b"/>
              <a:pathLst>
                <a:path w="532129" h="1717039">
                  <a:moveTo>
                    <a:pt x="531982" y="0"/>
                  </a:moveTo>
                  <a:lnTo>
                    <a:pt x="3764" y="1704384"/>
                  </a:lnTo>
                  <a:lnTo>
                    <a:pt x="0" y="171653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3493" y="4270239"/>
              <a:ext cx="116839" cy="134620"/>
            </a:xfrm>
            <a:custGeom>
              <a:avLst/>
              <a:gdLst/>
              <a:ahLst/>
              <a:cxnLst/>
              <a:rect l="l" t="t" r="r" b="b"/>
              <a:pathLst>
                <a:path w="116839" h="134620">
                  <a:moveTo>
                    <a:pt x="0" y="0"/>
                  </a:moveTo>
                  <a:lnTo>
                    <a:pt x="22136" y="134501"/>
                  </a:lnTo>
                  <a:lnTo>
                    <a:pt x="116455" y="36092"/>
                  </a:lnTo>
                  <a:lnTo>
                    <a:pt x="49204" y="4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6375" y="4404740"/>
            <a:ext cx="225552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5438" y="2600297"/>
            <a:ext cx="2822575" cy="1804670"/>
            <a:chOff x="2445438" y="2600297"/>
            <a:chExt cx="2822575" cy="1804670"/>
          </a:xfrm>
        </p:grpSpPr>
        <p:sp>
          <p:nvSpPr>
            <p:cNvPr id="11" name="object 11"/>
            <p:cNvSpPr/>
            <p:nvPr/>
          </p:nvSpPr>
          <p:spPr>
            <a:xfrm>
              <a:off x="2511825" y="2612997"/>
              <a:ext cx="2743200" cy="1749425"/>
            </a:xfrm>
            <a:custGeom>
              <a:avLst/>
              <a:gdLst/>
              <a:ahLst/>
              <a:cxnLst/>
              <a:rect l="l" t="t" r="r" b="b"/>
              <a:pathLst>
                <a:path w="2743200" h="1749425">
                  <a:moveTo>
                    <a:pt x="2742888" y="0"/>
                  </a:moveTo>
                  <a:lnTo>
                    <a:pt x="10723" y="1742563"/>
                  </a:lnTo>
                  <a:lnTo>
                    <a:pt x="0" y="174940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5438" y="428778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70012" y="0"/>
                  </a:moveTo>
                  <a:lnTo>
                    <a:pt x="0" y="116956"/>
                  </a:lnTo>
                  <a:lnTo>
                    <a:pt x="135572" y="102792"/>
                  </a:lnTo>
                  <a:lnTo>
                    <a:pt x="77094" y="67786"/>
                  </a:lnTo>
                  <a:lnTo>
                    <a:pt x="70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2052" y="5972767"/>
            <a:ext cx="1955164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7151" y="4942459"/>
            <a:ext cx="121920" cy="1030605"/>
            <a:chOff x="1957151" y="4942459"/>
            <a:chExt cx="121920" cy="1030605"/>
          </a:xfrm>
        </p:grpSpPr>
        <p:sp>
          <p:nvSpPr>
            <p:cNvPr id="15" name="object 15"/>
            <p:cNvSpPr/>
            <p:nvPr/>
          </p:nvSpPr>
          <p:spPr>
            <a:xfrm>
              <a:off x="2014918" y="4955159"/>
              <a:ext cx="3810" cy="939165"/>
            </a:xfrm>
            <a:custGeom>
              <a:avLst/>
              <a:gdLst/>
              <a:ahLst/>
              <a:cxnLst/>
              <a:rect l="l" t="t" r="r" b="b"/>
              <a:pathLst>
                <a:path w="3810" h="939164">
                  <a:moveTo>
                    <a:pt x="0" y="0"/>
                  </a:moveTo>
                  <a:lnTo>
                    <a:pt x="3300" y="926169"/>
                  </a:lnTo>
                  <a:lnTo>
                    <a:pt x="3346" y="9388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7151" y="585063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121918" y="0"/>
                  </a:moveTo>
                  <a:lnTo>
                    <a:pt x="61067" y="30697"/>
                  </a:lnTo>
                  <a:lnTo>
                    <a:pt x="0" y="434"/>
                  </a:lnTo>
                  <a:lnTo>
                    <a:pt x="61394" y="122137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25035" y="44216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745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15816" y="2600297"/>
            <a:ext cx="1605280" cy="1821814"/>
            <a:chOff x="5915816" y="2600297"/>
            <a:chExt cx="1605280" cy="1821814"/>
          </a:xfrm>
        </p:grpSpPr>
        <p:sp>
          <p:nvSpPr>
            <p:cNvPr id="19" name="object 19"/>
            <p:cNvSpPr/>
            <p:nvPr/>
          </p:nvSpPr>
          <p:spPr>
            <a:xfrm>
              <a:off x="5928516" y="2612997"/>
              <a:ext cx="1540510" cy="1750060"/>
            </a:xfrm>
            <a:custGeom>
              <a:avLst/>
              <a:gdLst/>
              <a:ahLst/>
              <a:cxnLst/>
              <a:rect l="l" t="t" r="r" b="b"/>
              <a:pathLst>
                <a:path w="1540509" h="1750060">
                  <a:moveTo>
                    <a:pt x="0" y="0"/>
                  </a:moveTo>
                  <a:lnTo>
                    <a:pt x="1531990" y="1740044"/>
                  </a:lnTo>
                  <a:lnTo>
                    <a:pt x="1540385" y="174957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4614" y="4289883"/>
              <a:ext cx="126364" cy="132080"/>
            </a:xfrm>
            <a:custGeom>
              <a:avLst/>
              <a:gdLst/>
              <a:ahLst/>
              <a:cxnLst/>
              <a:rect l="l" t="t" r="r" b="b"/>
              <a:pathLst>
                <a:path w="126365" h="132079">
                  <a:moveTo>
                    <a:pt x="91507" y="0"/>
                  </a:moveTo>
                  <a:lnTo>
                    <a:pt x="65895" y="63160"/>
                  </a:lnTo>
                  <a:lnTo>
                    <a:pt x="0" y="80566"/>
                  </a:lnTo>
                  <a:lnTo>
                    <a:pt x="126319" y="131790"/>
                  </a:lnTo>
                  <a:lnTo>
                    <a:pt x="915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33566" y="59976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5072" y="4942459"/>
            <a:ext cx="121920" cy="1055370"/>
            <a:chOff x="4895072" y="4942459"/>
            <a:chExt cx="121920" cy="1055370"/>
          </a:xfrm>
        </p:grpSpPr>
        <p:sp>
          <p:nvSpPr>
            <p:cNvPr id="23" name="object 23"/>
            <p:cNvSpPr/>
            <p:nvPr/>
          </p:nvSpPr>
          <p:spPr>
            <a:xfrm>
              <a:off x="4955877" y="4955159"/>
              <a:ext cx="3810" cy="963930"/>
            </a:xfrm>
            <a:custGeom>
              <a:avLst/>
              <a:gdLst/>
              <a:ahLst/>
              <a:cxnLst/>
              <a:rect l="l" t="t" r="r" b="b"/>
              <a:pathLst>
                <a:path w="3810" h="963929">
                  <a:moveTo>
                    <a:pt x="3470" y="0"/>
                  </a:moveTo>
                  <a:lnTo>
                    <a:pt x="45" y="951005"/>
                  </a:lnTo>
                  <a:lnTo>
                    <a:pt x="0" y="9637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5072" y="5875464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0" y="0"/>
                  </a:moveTo>
                  <a:lnTo>
                    <a:pt x="60520" y="122138"/>
                  </a:lnTo>
                  <a:lnTo>
                    <a:pt x="121918" y="439"/>
                  </a:lnTo>
                  <a:lnTo>
                    <a:pt x="60849" y="30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55136" y="4430706"/>
            <a:ext cx="18161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745"/>
              </a:spcBef>
            </a:pPr>
            <a:r>
              <a:rPr sz="2000" cap="small" spc="-55" dirty="0">
                <a:solidFill>
                  <a:srgbClr val="929292"/>
                </a:solidFill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solidFill>
                  <a:srgbClr val="929292"/>
                </a:solidFill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96174" y="2568880"/>
            <a:ext cx="3977004" cy="1865630"/>
            <a:chOff x="6196174" y="2568880"/>
            <a:chExt cx="3977004" cy="1865630"/>
          </a:xfrm>
        </p:grpSpPr>
        <p:sp>
          <p:nvSpPr>
            <p:cNvPr id="27" name="object 27"/>
            <p:cNvSpPr/>
            <p:nvPr/>
          </p:nvSpPr>
          <p:spPr>
            <a:xfrm>
              <a:off x="6208874" y="2581580"/>
              <a:ext cx="3893185" cy="1816100"/>
            </a:xfrm>
            <a:custGeom>
              <a:avLst/>
              <a:gdLst/>
              <a:ahLst/>
              <a:cxnLst/>
              <a:rect l="l" t="t" r="r" b="b"/>
              <a:pathLst>
                <a:path w="3893184" h="1816100">
                  <a:moveTo>
                    <a:pt x="0" y="0"/>
                  </a:moveTo>
                  <a:lnTo>
                    <a:pt x="3881405" y="1810461"/>
                  </a:lnTo>
                  <a:lnTo>
                    <a:pt x="3892937" y="1815842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36911" y="4323924"/>
              <a:ext cx="136525" cy="110489"/>
            </a:xfrm>
            <a:custGeom>
              <a:avLst/>
              <a:gdLst/>
              <a:ahLst/>
              <a:cxnLst/>
              <a:rect l="l" t="t" r="r" b="b"/>
              <a:pathLst>
                <a:path w="136525" h="110489">
                  <a:moveTo>
                    <a:pt x="51535" y="0"/>
                  </a:moveTo>
                  <a:lnTo>
                    <a:pt x="53390" y="68130"/>
                  </a:lnTo>
                  <a:lnTo>
                    <a:pt x="0" y="110492"/>
                  </a:lnTo>
                  <a:lnTo>
                    <a:pt x="136260" y="106781"/>
                  </a:lnTo>
                  <a:lnTo>
                    <a:pt x="51535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019036" y="5988572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solidFill>
                  <a:srgbClr val="929292"/>
                </a:solidFill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702226" y="4981124"/>
            <a:ext cx="121920" cy="1007744"/>
            <a:chOff x="10702226" y="4981124"/>
            <a:chExt cx="121920" cy="1007744"/>
          </a:xfrm>
        </p:grpSpPr>
        <p:sp>
          <p:nvSpPr>
            <p:cNvPr id="31" name="object 31"/>
            <p:cNvSpPr/>
            <p:nvPr/>
          </p:nvSpPr>
          <p:spPr>
            <a:xfrm>
              <a:off x="10763186" y="4981124"/>
              <a:ext cx="0" cy="929005"/>
            </a:xfrm>
            <a:custGeom>
              <a:avLst/>
              <a:gdLst/>
              <a:ahLst/>
              <a:cxnLst/>
              <a:rect l="l" t="t" r="r" b="b"/>
              <a:pathLst>
                <a:path h="929004">
                  <a:moveTo>
                    <a:pt x="0" y="0"/>
                  </a:moveTo>
                  <a:lnTo>
                    <a:pt x="0" y="916008"/>
                  </a:lnTo>
                  <a:lnTo>
                    <a:pt x="0" y="928708"/>
                  </a:lnTo>
                </a:path>
              </a:pathLst>
            </a:custGeom>
            <a:ln w="25400">
              <a:solidFill>
                <a:srgbClr val="BABA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02226" y="586665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60959" y="30479"/>
                  </a:lnTo>
                  <a:lnTo>
                    <a:pt x="0" y="0"/>
                  </a:lnTo>
                  <a:lnTo>
                    <a:pt x="6095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29252" y="7584820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50740" y="6510486"/>
            <a:ext cx="121920" cy="1074420"/>
            <a:chOff x="1950740" y="6510486"/>
            <a:chExt cx="121920" cy="1074420"/>
          </a:xfrm>
        </p:grpSpPr>
        <p:sp>
          <p:nvSpPr>
            <p:cNvPr id="35" name="object 35"/>
            <p:cNvSpPr/>
            <p:nvPr/>
          </p:nvSpPr>
          <p:spPr>
            <a:xfrm>
              <a:off x="2011420" y="6523186"/>
              <a:ext cx="6350" cy="982980"/>
            </a:xfrm>
            <a:custGeom>
              <a:avLst/>
              <a:gdLst/>
              <a:ahLst/>
              <a:cxnLst/>
              <a:rect l="l" t="t" r="r" b="b"/>
              <a:pathLst>
                <a:path w="6350" h="982979">
                  <a:moveTo>
                    <a:pt x="6332" y="0"/>
                  </a:moveTo>
                  <a:lnTo>
                    <a:pt x="81" y="970197"/>
                  </a:lnTo>
                  <a:lnTo>
                    <a:pt x="0" y="9828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50740" y="746251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0" y="0"/>
                  </a:moveTo>
                  <a:lnTo>
                    <a:pt x="60172" y="122309"/>
                  </a:lnTo>
                  <a:lnTo>
                    <a:pt x="121917" y="784"/>
                  </a:lnTo>
                  <a:lnTo>
                    <a:pt x="60761" y="30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98503" y="8583828"/>
            <a:ext cx="2555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packing</a:t>
            </a:r>
            <a:r>
              <a:rPr sz="1800" b="1" spc="18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19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covering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4232909" y="8581570"/>
            <a:ext cx="137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sequencing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2311" y="8581570"/>
            <a:ext cx="142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partitioning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01148" y="8581570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BABABA"/>
                </a:solidFill>
                <a:latin typeface="Tahoma"/>
                <a:cs typeface="Tahoma"/>
              </a:rPr>
              <a:t>numerical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27781" y="1628179"/>
            <a:ext cx="267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constraint</a:t>
            </a:r>
            <a:r>
              <a:rPr sz="1800" b="1" spc="24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satisfaction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 rot="19680000">
            <a:off x="2523501" y="3593909"/>
            <a:ext cx="391823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15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 rot="19680000">
            <a:off x="2799957" y="3490020"/>
            <a:ext cx="291832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 rot="19680000">
            <a:off x="2944853" y="2913788"/>
            <a:ext cx="178137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5" baseline="1736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 rot="19680000">
            <a:off x="2905614" y="3630626"/>
            <a:ext cx="406908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 rot="19680000">
            <a:off x="3159355" y="3307873"/>
            <a:ext cx="1083366" cy="1587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 rot="19680000">
            <a:off x="4064812" y="2926585"/>
            <a:ext cx="300754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29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 rot="19680000">
            <a:off x="4240194" y="2863576"/>
            <a:ext cx="27435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478" y="1764308"/>
            <a:ext cx="4432300" cy="5056505"/>
            <a:chOff x="662478" y="1764308"/>
            <a:chExt cx="4432300" cy="5056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478" y="1764308"/>
              <a:ext cx="4432002" cy="5056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4382" y="1892300"/>
              <a:ext cx="737817" cy="81280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78500" y="2349500"/>
            <a:ext cx="6515100" cy="0"/>
          </a:xfrm>
          <a:custGeom>
            <a:avLst/>
            <a:gdLst/>
            <a:ahLst/>
            <a:cxnLst/>
            <a:rect l="l" t="t" r="r" b="b"/>
            <a:pathLst>
              <a:path w="6515100">
                <a:moveTo>
                  <a:pt x="0" y="0"/>
                </a:moveTo>
                <a:lnTo>
                  <a:pt x="651510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600" y="1617522"/>
            <a:ext cx="3839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125" algn="l"/>
                <a:tab pos="3709670" algn="l"/>
              </a:tabLst>
            </a:pPr>
            <a:r>
              <a:rPr sz="3600" b="1" cap="small" spc="-25" dirty="0">
                <a:latin typeface="Tahoma"/>
                <a:cs typeface="Tahoma"/>
              </a:rPr>
              <a:t>8.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285" dirty="0">
                <a:latin typeface="Tahoma"/>
                <a:cs typeface="Tahoma"/>
              </a:rPr>
              <a:t>Intractability</a:t>
            </a:r>
            <a:r>
              <a:rPr sz="3600" b="1" cap="small" dirty="0">
                <a:latin typeface="Tahoma"/>
                <a:cs typeface="Tahoma"/>
              </a:rPr>
              <a:t>	</a:t>
            </a:r>
            <a:r>
              <a:rPr sz="3600" b="1" cap="small" spc="-1275" dirty="0">
                <a:latin typeface="Tahoma"/>
                <a:cs typeface="Tahoma"/>
              </a:rPr>
              <a:t>I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5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10" dirty="0"/>
              <a:t>poly-</a:t>
            </a:r>
            <a:r>
              <a:rPr sz="3000" spc="-340" dirty="0"/>
              <a:t>time</a:t>
            </a:r>
            <a:r>
              <a:rPr sz="3000" spc="-160" dirty="0"/>
              <a:t> </a:t>
            </a:r>
            <a:r>
              <a:rPr sz="3000" spc="-310" dirty="0"/>
              <a:t>reductions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packing</a:t>
            </a:r>
            <a:r>
              <a:rPr sz="3000" spc="-155" dirty="0"/>
              <a:t> </a:t>
            </a:r>
            <a:r>
              <a:rPr sz="3000" spc="-250" dirty="0"/>
              <a:t>and</a:t>
            </a:r>
            <a:r>
              <a:rPr sz="3000" spc="-150" dirty="0"/>
              <a:t> </a:t>
            </a:r>
            <a:r>
              <a:rPr sz="3000" spc="-260" dirty="0"/>
              <a:t>covering</a:t>
            </a:r>
            <a:r>
              <a:rPr sz="3000" spc="-15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305" dirty="0"/>
              <a:t>constraint</a:t>
            </a:r>
            <a:r>
              <a:rPr sz="3000" spc="-145" dirty="0"/>
              <a:t> </a:t>
            </a:r>
            <a:r>
              <a:rPr sz="3000" spc="-275" dirty="0"/>
              <a:t>satisfaction</a:t>
            </a:r>
            <a:r>
              <a:rPr sz="3000" spc="-14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90" dirty="0"/>
              <a:t>sequencing</a:t>
            </a:r>
            <a:r>
              <a:rPr sz="3000" spc="-175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40" dirty="0"/>
              <a:t>partitioning</a:t>
            </a:r>
            <a:r>
              <a:rPr sz="3000" spc="-80" dirty="0"/>
              <a:t> </a:t>
            </a:r>
            <a:r>
              <a:rPr sz="3000" spc="-310" dirty="0"/>
              <a:t>problems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35" dirty="0"/>
              <a:t>graph</a:t>
            </a:r>
            <a:r>
              <a:rPr sz="3000" spc="-150" dirty="0"/>
              <a:t> </a:t>
            </a:r>
            <a:r>
              <a:rPr sz="3000" spc="-85" dirty="0"/>
              <a:t>coloring</a:t>
            </a:r>
            <a:endParaRPr sz="3000"/>
          </a:p>
          <a:p>
            <a:pPr marL="329565" indent="-316865">
              <a:lnSpc>
                <a:spcPct val="100000"/>
              </a:lnSpc>
              <a:spcBef>
                <a:spcPts val="1400"/>
              </a:spcBef>
              <a:buFont typeface="Tahoma"/>
              <a:buChar char="‣"/>
              <a:tabLst>
                <a:tab pos="329565" algn="l"/>
              </a:tabLst>
            </a:pPr>
            <a:r>
              <a:rPr sz="3000" spc="-280" dirty="0">
                <a:solidFill>
                  <a:srgbClr val="000000"/>
                </a:solidFill>
              </a:rPr>
              <a:t>numerical</a:t>
            </a:r>
            <a:r>
              <a:rPr sz="3000" spc="-190" dirty="0">
                <a:solidFill>
                  <a:srgbClr val="000000"/>
                </a:solidFill>
              </a:rPr>
              <a:t> </a:t>
            </a:r>
            <a:r>
              <a:rPr sz="3000" spc="-310" dirty="0">
                <a:solidFill>
                  <a:srgbClr val="000000"/>
                </a:solidFill>
              </a:rPr>
              <a:t>problems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2224904" y="691865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cap="small" dirty="0">
                <a:solidFill>
                  <a:srgbClr val="606060"/>
                </a:solidFill>
                <a:latin typeface="Tahoma"/>
                <a:cs typeface="Tahoma"/>
              </a:rPr>
              <a:t>Section</a:t>
            </a:r>
            <a:r>
              <a:rPr sz="1800" b="1" cap="small" spc="10" dirty="0">
                <a:solidFill>
                  <a:srgbClr val="606060"/>
                </a:solidFill>
                <a:latin typeface="Tahoma"/>
                <a:cs typeface="Tahoma"/>
              </a:rPr>
              <a:t> </a:t>
            </a:r>
            <a:r>
              <a:rPr sz="1800" b="1" cap="small" spc="-95" dirty="0">
                <a:solidFill>
                  <a:srgbClr val="606060"/>
                </a:solidFill>
                <a:latin typeface="Tahoma"/>
                <a:cs typeface="Tahoma"/>
              </a:rPr>
              <a:t>8.8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My</a:t>
            </a:r>
            <a:r>
              <a:rPr spc="85" dirty="0"/>
              <a:t> </a:t>
            </a:r>
            <a:r>
              <a:rPr spc="55" dirty="0"/>
              <a:t>hobby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185" y="1658461"/>
            <a:ext cx="10124687" cy="65494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13926" y="8429443"/>
            <a:ext cx="472567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 marR="906780" algn="ctr">
              <a:lnSpc>
                <a:spcPct val="121400"/>
              </a:lnSpc>
              <a:spcBef>
                <a:spcPts val="100"/>
              </a:spcBef>
            </a:pPr>
            <a:r>
              <a:rPr sz="1400" b="1" spc="70" dirty="0">
                <a:solidFill>
                  <a:srgbClr val="AAAAAA"/>
                </a:solidFill>
                <a:latin typeface="Tahoma"/>
                <a:cs typeface="Tahoma"/>
              </a:rPr>
              <a:t>NP-</a:t>
            </a: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Complete</a:t>
            </a:r>
            <a:r>
              <a:rPr sz="1400" b="1" spc="114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by</a:t>
            </a:r>
            <a:r>
              <a:rPr sz="1400" b="1" spc="114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Randall</a:t>
            </a:r>
            <a:r>
              <a:rPr sz="1400" b="1" spc="114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AAAAAA"/>
                </a:solidFill>
                <a:latin typeface="Tahoma"/>
                <a:cs typeface="Tahoma"/>
              </a:rPr>
              <a:t>Munro </a:t>
            </a:r>
            <a:r>
              <a:rPr sz="1400" b="1" spc="-10" dirty="0">
                <a:solidFill>
                  <a:srgbClr val="AAAAAA"/>
                </a:solidFill>
                <a:latin typeface="Tahoma"/>
                <a:cs typeface="Tahoma"/>
                <a:hlinkClick r:id="rId3"/>
              </a:rPr>
              <a:t>http://xkcd.com/287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Creative</a:t>
            </a:r>
            <a:r>
              <a:rPr sz="1400" b="1" spc="320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Commons</a:t>
            </a:r>
            <a:r>
              <a:rPr sz="1400" b="1" spc="320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AAAAAA"/>
                </a:solidFill>
                <a:latin typeface="Tahoma"/>
                <a:cs typeface="Tahoma"/>
              </a:rPr>
              <a:t>Attribution-NonCommercial</a:t>
            </a:r>
            <a:r>
              <a:rPr sz="1400" b="1" spc="320" dirty="0">
                <a:solidFill>
                  <a:srgbClr val="AAAAAA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AAAAAA"/>
                </a:solidFill>
                <a:latin typeface="Tahoma"/>
                <a:cs typeface="Tahoma"/>
              </a:rPr>
              <a:t>2.5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1810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Subset</a:t>
            </a:r>
            <a:r>
              <a:rPr spc="-155" dirty="0"/>
              <a:t> </a:t>
            </a:r>
            <a:r>
              <a:rPr spc="-120" dirty="0"/>
              <a:t>sum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49300" y="1221740"/>
            <a:ext cx="11041380" cy="388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5880">
              <a:lnSpc>
                <a:spcPct val="131900"/>
              </a:lnSpc>
              <a:spcBef>
                <a:spcPts val="100"/>
              </a:spcBef>
              <a:tabLst>
                <a:tab pos="1877695" algn="l"/>
              </a:tabLst>
            </a:pP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UBSET</a:t>
            </a:r>
            <a:r>
              <a:rPr sz="2400" spc="-45" dirty="0">
                <a:solidFill>
                  <a:srgbClr val="0048AA"/>
                </a:solidFill>
                <a:latin typeface="Lucida Sans Unicode"/>
                <a:cs typeface="Lucida Sans Unicode"/>
              </a:rPr>
              <a:t>-</a:t>
            </a: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UM</a:t>
            </a:r>
            <a:r>
              <a:rPr sz="22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.</a:t>
            </a:r>
            <a:r>
              <a:rPr sz="22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natural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baseline="-19097" dirty="0">
                <a:latin typeface="Times New Roman"/>
                <a:cs typeface="Times New Roman"/>
              </a:rPr>
              <a:t>n</a:t>
            </a:r>
            <a:r>
              <a:rPr sz="2400" i="1" spc="494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704215" algn="l"/>
                <a:tab pos="8601075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Ex.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{ 215, 215, 275, 275, 355, 355, 420, 420, 580, 580, 655, 655 </a:t>
            </a:r>
            <a:r>
              <a:rPr sz="2400" spc="-25" dirty="0">
                <a:latin typeface="Times New Roman"/>
                <a:cs typeface="Times New Roman"/>
              </a:rPr>
              <a:t>}</a:t>
            </a:r>
            <a:r>
              <a:rPr sz="2400" spc="-25" dirty="0">
                <a:latin typeface="Lucida Sans Unicode"/>
                <a:cs typeface="Lucida Sans Unicode"/>
              </a:rPr>
              <a:t>,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1505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  <a:tabLst>
                <a:tab pos="867410" algn="l"/>
              </a:tabLst>
            </a:pPr>
            <a:r>
              <a:rPr sz="2400" spc="-20" dirty="0">
                <a:solidFill>
                  <a:srgbClr val="0048AA"/>
                </a:solidFill>
                <a:latin typeface="Lucida Sans Unicode"/>
                <a:cs typeface="Lucida Sans Unicode"/>
              </a:rPr>
              <a:t>Yes.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215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+ 355 + 355 + 580 = </a:t>
            </a:r>
            <a:r>
              <a:rPr sz="2400" spc="-10" dirty="0">
                <a:latin typeface="Times New Roman"/>
                <a:cs typeface="Times New Roman"/>
              </a:rPr>
              <a:t>1505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 marR="149860">
              <a:lnSpc>
                <a:spcPct val="131900"/>
              </a:lnSpc>
              <a:tabLst>
                <a:tab pos="14706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Remark.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arithmetic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problems,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integers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are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encoded</a:t>
            </a:r>
            <a:r>
              <a:rPr sz="2400" spc="-6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binary. </a:t>
            </a:r>
            <a:r>
              <a:rPr sz="2400" spc="-70" dirty="0">
                <a:latin typeface="Lucida Sans Unicode"/>
                <a:cs typeface="Lucida Sans Unicode"/>
              </a:rPr>
              <a:t>Poly-</a:t>
            </a:r>
            <a:r>
              <a:rPr sz="2400" spc="-25" dirty="0">
                <a:latin typeface="Lucida Sans Unicode"/>
                <a:cs typeface="Lucida Sans Unicode"/>
              </a:rPr>
              <a:t>time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reduction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binary</a:t>
            </a:r>
            <a:r>
              <a:rPr sz="24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encoding.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1810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Subset</a:t>
            </a:r>
            <a:r>
              <a:rPr spc="-155" dirty="0"/>
              <a:t> </a:t>
            </a:r>
            <a:r>
              <a:rPr spc="-120" dirty="0"/>
              <a:t>sum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1338580"/>
            <a:ext cx="1080008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5735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Theorem.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472" baseline="-19097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UBSET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20" dirty="0">
                <a:latin typeface="Lucida Sans Unicode"/>
                <a:cs typeface="Lucida Sans Unicode"/>
              </a:rPr>
              <a:t>S</a:t>
            </a:r>
            <a:r>
              <a:rPr sz="1900" spc="-20" dirty="0">
                <a:latin typeface="Lucida Sans Unicode"/>
                <a:cs typeface="Lucida Sans Unicode"/>
              </a:rPr>
              <a:t>UM</a:t>
            </a:r>
            <a:r>
              <a:rPr sz="2400" spc="-2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17780">
              <a:lnSpc>
                <a:spcPct val="131900"/>
              </a:lnSpc>
              <a:tabLst>
                <a:tab pos="619760" algn="l"/>
              </a:tabLst>
            </a:pP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construct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UBSET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25" dirty="0">
                <a:latin typeface="Lucida Sans Unicode"/>
                <a:cs typeface="Lucida Sans Unicode"/>
              </a:rPr>
              <a:t>S</a:t>
            </a:r>
            <a:r>
              <a:rPr sz="1900" spc="-25" dirty="0">
                <a:latin typeface="Lucida Sans Unicode"/>
                <a:cs typeface="Lucida Sans Unicode"/>
              </a:rPr>
              <a:t>UM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solution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satisfiable.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790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35" dirty="0"/>
              <a:t> </a:t>
            </a:r>
            <a:r>
              <a:rPr dirty="0"/>
              <a:t>reduces</a:t>
            </a:r>
            <a:r>
              <a:rPr spc="35" dirty="0"/>
              <a:t> </a:t>
            </a:r>
            <a:r>
              <a:rPr spc="50" dirty="0"/>
              <a:t>to</a:t>
            </a:r>
            <a:r>
              <a:rPr spc="35" dirty="0"/>
              <a:t> </a:t>
            </a:r>
            <a:r>
              <a:rPr spc="-50" dirty="0"/>
              <a:t>subset</a:t>
            </a:r>
            <a:r>
              <a:rPr spc="40" dirty="0"/>
              <a:t> </a:t>
            </a:r>
            <a:r>
              <a:rPr spc="-55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0" y="1221740"/>
            <a:ext cx="10919460" cy="485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686435">
              <a:lnSpc>
                <a:spcPct val="131900"/>
              </a:lnSpc>
              <a:spcBef>
                <a:spcPts val="100"/>
              </a:spcBef>
              <a:tabLst>
                <a:tab pos="22580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Construction.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variables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clauses, </a:t>
            </a:r>
            <a:r>
              <a:rPr sz="2400" dirty="0">
                <a:latin typeface="Lucida Sans Unicode"/>
                <a:cs typeface="Lucida Sans Unicode"/>
              </a:rPr>
              <a:t>form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decimal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integers,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having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digits: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679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Include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i="1" spc="-37" baseline="-6944" dirty="0">
                <a:latin typeface="Times New Roman"/>
                <a:cs typeface="Times New Roman"/>
              </a:rPr>
              <a:t>j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Include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variable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i="1" spc="-37" baseline="-6944" dirty="0">
                <a:latin typeface="Times New Roman"/>
                <a:cs typeface="Times New Roman"/>
              </a:rPr>
              <a:t>i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380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Include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two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clause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400" i="1" spc="-37" baseline="-6944" dirty="0">
                <a:latin typeface="Times New Roman"/>
                <a:cs typeface="Times New Roman"/>
              </a:rPr>
              <a:t>j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47700" marR="6626859" indent="-457200">
              <a:lnSpc>
                <a:spcPts val="3800"/>
              </a:lnSpc>
              <a:spcBef>
                <a:spcPts val="400"/>
              </a:spcBef>
              <a:tabLst>
                <a:tab pos="2927350" algn="l"/>
              </a:tabLst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Sum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i="1" spc="-37" baseline="-6944" dirty="0">
                <a:latin typeface="Times New Roman"/>
                <a:cs typeface="Times New Roman"/>
              </a:rPr>
              <a:t>i</a:t>
            </a:r>
            <a:r>
              <a:rPr sz="2400" i="1" baseline="-6944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; </a:t>
            </a:r>
            <a:r>
              <a:rPr sz="2400" dirty="0">
                <a:latin typeface="Lucida Sans Unicode"/>
                <a:cs typeface="Lucida Sans Unicode"/>
              </a:rPr>
              <a:t>sum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4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3500">
              <a:lnSpc>
                <a:spcPct val="100000"/>
              </a:lnSpc>
              <a:tabLst>
                <a:tab pos="2267585" algn="l"/>
                <a:tab pos="5282565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Key</a:t>
            </a:r>
            <a:r>
              <a:rPr sz="2400" spc="75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property.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No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carries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possible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endParaRPr sz="2400">
              <a:latin typeface="Symbol"/>
              <a:cs typeface="Symbol"/>
            </a:endParaRPr>
          </a:p>
          <a:p>
            <a:pPr marL="635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yields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10" dirty="0">
                <a:latin typeface="Lucida Sans Unicode"/>
                <a:cs typeface="Lucida Sans Unicode"/>
              </a:rPr>
              <a:t> equation.</a:t>
            </a:r>
            <a:endParaRPr sz="24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41375" y="7026275"/>
          <a:ext cx="4156709" cy="1751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185"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910"/>
                        </a:spcBef>
                        <a:tabLst>
                          <a:tab pos="457200" algn="l"/>
                        </a:tabLst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baseline="-69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L w="19050">
                      <a:solidFill>
                        <a:srgbClr val="000000"/>
                      </a:solidFill>
                      <a:prstDash val="dash"/>
                    </a:lnL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T w="19050">
                      <a:solidFill>
                        <a:srgbClr val="000000"/>
                      </a:solidFill>
                      <a:prstDash val="dash"/>
                    </a:lnT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400" spc="-50" dirty="0">
                          <a:latin typeface="Symbol"/>
                          <a:cs typeface="Symbol"/>
                        </a:rPr>
                        <a:t>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75565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436245" algn="l"/>
                        </a:tabLst>
                      </a:pPr>
                      <a:r>
                        <a:rPr sz="3600" i="1" spc="-37" baseline="-6944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17361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baseline="-17361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400" spc="-50" dirty="0">
                          <a:latin typeface="Symbol"/>
                          <a:cs typeface="Symbol"/>
                        </a:rPr>
                        <a:t>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75565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23304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115570" marB="0">
                    <a:lnR w="19050">
                      <a:solidFill>
                        <a:srgbClr val="000000"/>
                      </a:solidFill>
                      <a:prstDash val="dash"/>
                    </a:lnR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457200" algn="l"/>
                        </a:tabLst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baseline="-69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dash"/>
                    </a:ln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400" spc="-50" dirty="0">
                          <a:latin typeface="Symbol"/>
                          <a:cs typeface="Symbol"/>
                        </a:rPr>
                        <a:t>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684530" algn="l"/>
                        </a:tabLst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baseline="-69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600" spc="-75" baseline="6944" dirty="0">
                          <a:latin typeface="Symbol"/>
                          <a:cs typeface="Symbol"/>
                        </a:rPr>
                        <a:t></a:t>
                      </a:r>
                      <a:endParaRPr sz="3600" baseline="6944">
                        <a:latin typeface="Symbol"/>
                        <a:cs typeface="Symbo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23304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R w="19050">
                      <a:solidFill>
                        <a:srgbClr val="000000"/>
                      </a:solidFill>
                      <a:prstDash val="dash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457200" algn="l"/>
                        </a:tabLst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400" baseline="-69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000000"/>
                      </a:solidFill>
                      <a:prstDash val="dash"/>
                    </a:lnL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B w="19050">
                      <a:solidFill>
                        <a:srgbClr val="000000"/>
                      </a:solidFill>
                      <a:prstDash val="dash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spc="-50" dirty="0">
                          <a:latin typeface="Symbol"/>
                          <a:cs typeface="Symbol"/>
                        </a:rPr>
                        <a:t>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1016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684530" algn="l"/>
                        </a:tabLst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baseline="-6944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600" spc="-75" baseline="6944" dirty="0">
                          <a:latin typeface="Symbol"/>
                          <a:cs typeface="Symbol"/>
                        </a:rPr>
                        <a:t></a:t>
                      </a:r>
                      <a:endParaRPr sz="3600" baseline="6944">
                        <a:latin typeface="Symbol"/>
                        <a:cs typeface="Symbol"/>
                      </a:endParaRPr>
                    </a:p>
                  </a:txBody>
                  <a:tcPr marL="0" marR="0" marT="5080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R="23304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>
                    <a:lnR w="19050">
                      <a:solidFill>
                        <a:srgbClr val="000000"/>
                      </a:solidFill>
                      <a:prstDash val="dash"/>
                    </a:lnR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69646" y="3594100"/>
          <a:ext cx="4796789" cy="5655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100,010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100,101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10,011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1,110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63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1,001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374633" y="3594100"/>
          <a:ext cx="3288028" cy="5654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A34431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8023577" y="6697980"/>
            <a:ext cx="215900" cy="1955800"/>
          </a:xfrm>
          <a:custGeom>
            <a:avLst/>
            <a:gdLst/>
            <a:ahLst/>
            <a:cxnLst/>
            <a:rect l="l" t="t" r="r" b="b"/>
            <a:pathLst>
              <a:path w="215900" h="1955800">
                <a:moveTo>
                  <a:pt x="215900" y="0"/>
                </a:moveTo>
                <a:lnTo>
                  <a:pt x="152146" y="31446"/>
                </a:lnTo>
                <a:lnTo>
                  <a:pt x="128778" y="66727"/>
                </a:lnTo>
                <a:lnTo>
                  <a:pt x="113453" y="111467"/>
                </a:lnTo>
                <a:lnTo>
                  <a:pt x="107950" y="162983"/>
                </a:lnTo>
                <a:lnTo>
                  <a:pt x="107950" y="814916"/>
                </a:lnTo>
                <a:lnTo>
                  <a:pt x="102446" y="866431"/>
                </a:lnTo>
                <a:lnTo>
                  <a:pt x="87121" y="911172"/>
                </a:lnTo>
                <a:lnTo>
                  <a:pt x="63753" y="946453"/>
                </a:lnTo>
                <a:lnTo>
                  <a:pt x="34120" y="969590"/>
                </a:lnTo>
                <a:lnTo>
                  <a:pt x="0" y="977900"/>
                </a:lnTo>
                <a:lnTo>
                  <a:pt x="34120" y="986208"/>
                </a:lnTo>
                <a:lnTo>
                  <a:pt x="63753" y="1009346"/>
                </a:lnTo>
                <a:lnTo>
                  <a:pt x="87121" y="1044627"/>
                </a:lnTo>
                <a:lnTo>
                  <a:pt x="102446" y="1089367"/>
                </a:lnTo>
                <a:lnTo>
                  <a:pt x="107950" y="1140883"/>
                </a:lnTo>
                <a:lnTo>
                  <a:pt x="107950" y="1792817"/>
                </a:lnTo>
                <a:lnTo>
                  <a:pt x="113453" y="1844332"/>
                </a:lnTo>
                <a:lnTo>
                  <a:pt x="128778" y="1889072"/>
                </a:lnTo>
                <a:lnTo>
                  <a:pt x="152146" y="1924353"/>
                </a:lnTo>
                <a:lnTo>
                  <a:pt x="181779" y="1947490"/>
                </a:lnTo>
                <a:lnTo>
                  <a:pt x="215900" y="1955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9304" y="7276023"/>
            <a:ext cx="2263140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5080" indent="-98425">
              <a:lnSpc>
                <a:spcPct val="1139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dummies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get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clause </a:t>
            </a:r>
            <a:r>
              <a:rPr sz="1600" dirty="0">
                <a:latin typeface="Lucida Sans Unicode"/>
                <a:cs typeface="Lucida Sans Unicode"/>
              </a:rPr>
              <a:t>columns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sum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99840" y="8479509"/>
            <a:ext cx="14795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0" dirty="0">
                <a:latin typeface="Lucida Console"/>
                <a:cs typeface="Lucida Console"/>
              </a:rPr>
              <a:t>2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5881" y="8877880"/>
            <a:ext cx="88201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10" dirty="0">
                <a:latin typeface="Lucida Console"/>
                <a:cs typeface="Lucida Console"/>
              </a:rPr>
              <a:t>111,444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8206" y="8904684"/>
            <a:ext cx="158115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70" dirty="0">
                <a:latin typeface="Tahoma"/>
                <a:cs typeface="Tahoma"/>
              </a:rPr>
              <a:t>3-</a:t>
            </a:r>
            <a:r>
              <a:rPr sz="1600" b="1" spc="100" dirty="0">
                <a:latin typeface="Tahoma"/>
                <a:cs typeface="Tahoma"/>
              </a:rPr>
              <a:t>S</a:t>
            </a:r>
            <a:r>
              <a:rPr sz="1250" b="1" spc="100" dirty="0">
                <a:latin typeface="Tahoma"/>
                <a:cs typeface="Tahoma"/>
              </a:rPr>
              <a:t>AT</a:t>
            </a:r>
            <a:r>
              <a:rPr sz="1250" b="1" spc="1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2005" y="8932033"/>
            <a:ext cx="215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74171" y="9336484"/>
            <a:ext cx="212344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S</a:t>
            </a:r>
            <a:r>
              <a:rPr sz="1250" b="1" spc="-10" dirty="0">
                <a:latin typeface="Tahoma"/>
                <a:cs typeface="Tahoma"/>
              </a:rPr>
              <a:t>UBSET</a:t>
            </a:r>
            <a:r>
              <a:rPr sz="1600" b="1" spc="-10" dirty="0">
                <a:latin typeface="Tahoma"/>
                <a:cs typeface="Tahoma"/>
              </a:rPr>
              <a:t>-</a:t>
            </a:r>
            <a:r>
              <a:rPr sz="1600" b="1" spc="60" dirty="0">
                <a:latin typeface="Tahoma"/>
                <a:cs typeface="Tahoma"/>
              </a:rPr>
              <a:t>S</a:t>
            </a:r>
            <a:r>
              <a:rPr sz="1250" b="1" spc="60" dirty="0">
                <a:latin typeface="Tahoma"/>
                <a:cs typeface="Tahoma"/>
              </a:rPr>
              <a:t>UM</a:t>
            </a:r>
            <a:r>
              <a:rPr sz="1250" b="1" spc="19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790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35" dirty="0"/>
              <a:t> </a:t>
            </a:r>
            <a:r>
              <a:rPr dirty="0"/>
              <a:t>reduces</a:t>
            </a:r>
            <a:r>
              <a:rPr spc="35" dirty="0"/>
              <a:t> </a:t>
            </a:r>
            <a:r>
              <a:rPr spc="50" dirty="0"/>
              <a:t>to</a:t>
            </a:r>
            <a:r>
              <a:rPr spc="35" dirty="0"/>
              <a:t> </a:t>
            </a:r>
            <a:r>
              <a:rPr spc="-50" dirty="0"/>
              <a:t>subset</a:t>
            </a:r>
            <a:r>
              <a:rPr spc="40" dirty="0"/>
              <a:t> </a:t>
            </a:r>
            <a:r>
              <a:rPr spc="-55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960564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31900"/>
              </a:lnSpc>
              <a:spcBef>
                <a:spcPts val="100"/>
              </a:spcBef>
              <a:tabLst>
                <a:tab pos="619760" algn="l"/>
                <a:tab pos="1149350" algn="l"/>
                <a:tab pos="14090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sums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W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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225" dirty="0">
                <a:latin typeface="Lucida Sans Unicode"/>
                <a:cs typeface="Lucida Sans Unicode"/>
              </a:rPr>
              <a:t>3-</a:t>
            </a:r>
            <a:r>
              <a:rPr sz="2400" dirty="0">
                <a:latin typeface="Lucida Sans Unicode"/>
                <a:cs typeface="Lucida Sans Unicode"/>
              </a:rPr>
              <a:t>S</a:t>
            </a:r>
            <a:r>
              <a:rPr sz="1900" dirty="0">
                <a:latin typeface="Lucida Sans Unicode"/>
                <a:cs typeface="Lucida Sans Unicode"/>
              </a:rPr>
              <a:t>AT</a:t>
            </a:r>
            <a:r>
              <a:rPr sz="1900" spc="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has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satisfying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assignment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19097" dirty="0">
                <a:latin typeface="Times New Roman"/>
                <a:cs typeface="Times New Roman"/>
              </a:rPr>
              <a:t>*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6025" y="233815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imes New Roman"/>
                <a:cs typeface="Times New Roman"/>
              </a:rPr>
              <a:t>*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2189734"/>
            <a:ext cx="1021715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51865" algn="l"/>
              </a:tabLst>
            </a:pPr>
            <a:r>
              <a:rPr sz="3850" spc="-50" dirty="0">
                <a:latin typeface="Microsoft JhengHei UI"/>
                <a:cs typeface="Microsoft JhengHei UI"/>
              </a:rPr>
              <a:t>・</a:t>
            </a:r>
            <a:r>
              <a:rPr sz="3850" dirty="0">
                <a:latin typeface="Microsoft JhengHei UI"/>
                <a:cs typeface="Microsoft JhengHei UI"/>
              </a:rPr>
              <a:t>	</a:t>
            </a: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80" y="2303780"/>
            <a:ext cx="134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i="1" spc="-20" dirty="0">
                <a:latin typeface="Times New Roman"/>
                <a:cs typeface="Times New Roman"/>
              </a:rPr>
              <a:t>true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6295" y="2430780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8081" y="2303780"/>
            <a:ext cx="3687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select integer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 row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24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;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000" y="2786380"/>
            <a:ext cx="650748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>
              <a:lnSpc>
                <a:spcPts val="2615"/>
              </a:lnSpc>
              <a:spcBef>
                <a:spcPts val="100"/>
              </a:spcBef>
            </a:pPr>
            <a:r>
              <a:rPr sz="2400" dirty="0">
                <a:latin typeface="Lucida Sans Unicode"/>
                <a:cs typeface="Lucida Sans Unicode"/>
              </a:rPr>
              <a:t>otherwise,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select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¬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i="1" spc="-37" baseline="-6944" dirty="0">
                <a:latin typeface="Times New Roman"/>
                <a:cs typeface="Times New Roman"/>
              </a:rPr>
              <a:t>i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945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09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sums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0" marR="43180" indent="-457200">
              <a:lnSpc>
                <a:spcPts val="3800"/>
              </a:lnSpc>
              <a:spcBef>
                <a:spcPts val="400"/>
              </a:spcBef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Since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satisfiable,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each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48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sums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494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¬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-15" baseline="-694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rows.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ts val="3810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Select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dummy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make</a:t>
            </a:r>
            <a:endParaRPr sz="2400">
              <a:latin typeface="Lucida Sans Unicode"/>
              <a:cs typeface="Lucida Sans Unicode"/>
            </a:endParaRPr>
          </a:p>
          <a:p>
            <a:pPr marL="508000">
              <a:lnSpc>
                <a:spcPct val="100000"/>
              </a:lnSpc>
              <a:spcBef>
                <a:spcPts val="630"/>
              </a:spcBef>
              <a:tabLst>
                <a:tab pos="3351529" algn="l"/>
              </a:tabLst>
            </a:pP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494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digits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sum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4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23577" y="6697980"/>
            <a:ext cx="215900" cy="1955800"/>
          </a:xfrm>
          <a:custGeom>
            <a:avLst/>
            <a:gdLst/>
            <a:ahLst/>
            <a:cxnLst/>
            <a:rect l="l" t="t" r="r" b="b"/>
            <a:pathLst>
              <a:path w="215900" h="1955800">
                <a:moveTo>
                  <a:pt x="215900" y="0"/>
                </a:moveTo>
                <a:lnTo>
                  <a:pt x="152146" y="31446"/>
                </a:lnTo>
                <a:lnTo>
                  <a:pt x="128778" y="66727"/>
                </a:lnTo>
                <a:lnTo>
                  <a:pt x="113453" y="111467"/>
                </a:lnTo>
                <a:lnTo>
                  <a:pt x="107950" y="162983"/>
                </a:lnTo>
                <a:lnTo>
                  <a:pt x="107950" y="814916"/>
                </a:lnTo>
                <a:lnTo>
                  <a:pt x="102446" y="866431"/>
                </a:lnTo>
                <a:lnTo>
                  <a:pt x="87121" y="911172"/>
                </a:lnTo>
                <a:lnTo>
                  <a:pt x="63753" y="946453"/>
                </a:lnTo>
                <a:lnTo>
                  <a:pt x="34120" y="969590"/>
                </a:lnTo>
                <a:lnTo>
                  <a:pt x="0" y="977900"/>
                </a:lnTo>
                <a:lnTo>
                  <a:pt x="34120" y="986208"/>
                </a:lnTo>
                <a:lnTo>
                  <a:pt x="63753" y="1009346"/>
                </a:lnTo>
                <a:lnTo>
                  <a:pt x="87121" y="1044627"/>
                </a:lnTo>
                <a:lnTo>
                  <a:pt x="102446" y="1089367"/>
                </a:lnTo>
                <a:lnTo>
                  <a:pt x="107950" y="1140883"/>
                </a:lnTo>
                <a:lnTo>
                  <a:pt x="107950" y="1792817"/>
                </a:lnTo>
                <a:lnTo>
                  <a:pt x="113453" y="1844332"/>
                </a:lnTo>
                <a:lnTo>
                  <a:pt x="128778" y="1889072"/>
                </a:lnTo>
                <a:lnTo>
                  <a:pt x="152146" y="1924353"/>
                </a:lnTo>
                <a:lnTo>
                  <a:pt x="181779" y="1947490"/>
                </a:lnTo>
                <a:lnTo>
                  <a:pt x="215900" y="1955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69304" y="7276023"/>
            <a:ext cx="2263140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5080" indent="-98425">
              <a:lnSpc>
                <a:spcPct val="1139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dummies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get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clause </a:t>
            </a:r>
            <a:r>
              <a:rPr sz="1600" dirty="0">
                <a:latin typeface="Lucida Sans Unicode"/>
                <a:cs typeface="Lucida Sans Unicode"/>
              </a:rPr>
              <a:t>columns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sum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83897" y="7227887"/>
          <a:ext cx="1472564" cy="1356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R="37465" algn="ctr">
                        <a:lnSpc>
                          <a:spcPts val="2280"/>
                        </a:lnSpc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228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712154" y="6945352"/>
            <a:ext cx="20955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9560" y="6985634"/>
            <a:ext cx="56134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305"/>
              </a:spcBef>
            </a:pP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9664" y="6945352"/>
            <a:ext cx="20955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2782" y="6985634"/>
            <a:ext cx="56134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30480" algn="r">
              <a:lnSpc>
                <a:spcPct val="141900"/>
              </a:lnSpc>
              <a:spcBef>
                <a:spcPts val="100"/>
              </a:spcBef>
            </a:pP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0900" y="7035800"/>
            <a:ext cx="4156075" cy="1752600"/>
          </a:xfrm>
          <a:custGeom>
            <a:avLst/>
            <a:gdLst/>
            <a:ahLst/>
            <a:cxnLst/>
            <a:rect l="l" t="t" r="r" b="b"/>
            <a:pathLst>
              <a:path w="4156075" h="1752600">
                <a:moveTo>
                  <a:pt x="0" y="0"/>
                </a:moveTo>
                <a:lnTo>
                  <a:pt x="4155641" y="0"/>
                </a:lnTo>
                <a:lnTo>
                  <a:pt x="4155641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869646" y="3594100"/>
          <a:ext cx="4796789" cy="5655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100,010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100,101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10,011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1,110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63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1,001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12499840" y="8479509"/>
            <a:ext cx="14795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0" dirty="0">
                <a:latin typeface="Lucida Console"/>
                <a:cs typeface="Lucida Console"/>
              </a:rPr>
              <a:t>2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65881" y="8877880"/>
            <a:ext cx="88201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10" dirty="0">
                <a:latin typeface="Lucida Console"/>
                <a:cs typeface="Lucida Console"/>
              </a:rPr>
              <a:t>111,444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8206" y="8904684"/>
            <a:ext cx="158115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70" dirty="0">
                <a:latin typeface="Tahoma"/>
                <a:cs typeface="Tahoma"/>
              </a:rPr>
              <a:t>3-</a:t>
            </a:r>
            <a:r>
              <a:rPr sz="1600" b="1" spc="100" dirty="0">
                <a:latin typeface="Tahoma"/>
                <a:cs typeface="Tahoma"/>
              </a:rPr>
              <a:t>S</a:t>
            </a:r>
            <a:r>
              <a:rPr sz="1250" b="1" spc="100" dirty="0">
                <a:latin typeface="Tahoma"/>
                <a:cs typeface="Tahoma"/>
              </a:rPr>
              <a:t>AT</a:t>
            </a:r>
            <a:r>
              <a:rPr sz="1250" b="1" spc="1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62005" y="8932033"/>
            <a:ext cx="215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74171" y="9336484"/>
            <a:ext cx="212344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S</a:t>
            </a:r>
            <a:r>
              <a:rPr sz="1250" b="1" spc="-10" dirty="0">
                <a:latin typeface="Tahoma"/>
                <a:cs typeface="Tahoma"/>
              </a:rPr>
              <a:t>UBSET</a:t>
            </a:r>
            <a:r>
              <a:rPr sz="1600" b="1" spc="-10" dirty="0">
                <a:latin typeface="Tahoma"/>
                <a:cs typeface="Tahoma"/>
              </a:rPr>
              <a:t>-</a:t>
            </a:r>
            <a:r>
              <a:rPr sz="1600" b="1" spc="60" dirty="0">
                <a:latin typeface="Tahoma"/>
                <a:cs typeface="Tahoma"/>
              </a:rPr>
              <a:t>S</a:t>
            </a:r>
            <a:r>
              <a:rPr sz="1250" b="1" spc="60" dirty="0">
                <a:latin typeface="Tahoma"/>
                <a:cs typeface="Tahoma"/>
              </a:rPr>
              <a:t>UM</a:t>
            </a:r>
            <a:r>
              <a:rPr sz="1250" b="1" spc="19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374633" y="3594100"/>
          <a:ext cx="3288028" cy="5654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100" y="347980"/>
            <a:ext cx="5790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3-</a:t>
            </a:r>
            <a:r>
              <a:rPr dirty="0"/>
              <a:t>satisfiability</a:t>
            </a:r>
            <a:r>
              <a:rPr spc="35" dirty="0"/>
              <a:t> </a:t>
            </a:r>
            <a:r>
              <a:rPr dirty="0"/>
              <a:t>reduces</a:t>
            </a:r>
            <a:r>
              <a:rPr spc="35" dirty="0"/>
              <a:t> </a:t>
            </a:r>
            <a:r>
              <a:rPr spc="50" dirty="0"/>
              <a:t>to</a:t>
            </a:r>
            <a:r>
              <a:rPr spc="35" dirty="0"/>
              <a:t> </a:t>
            </a:r>
            <a:r>
              <a:rPr spc="-50" dirty="0"/>
              <a:t>subset</a:t>
            </a:r>
            <a:r>
              <a:rPr spc="40" dirty="0"/>
              <a:t> </a:t>
            </a:r>
            <a:r>
              <a:rPr spc="-55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9300" y="1221740"/>
            <a:ext cx="11155045" cy="151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1554480">
              <a:lnSpc>
                <a:spcPct val="131900"/>
              </a:lnSpc>
              <a:spcBef>
                <a:spcPts val="100"/>
              </a:spcBef>
              <a:tabLst>
                <a:tab pos="632460" algn="l"/>
                <a:tab pos="1162050" algn="l"/>
                <a:tab pos="142176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Lemma.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245" dirty="0">
                <a:latin typeface="Times New Roman"/>
                <a:cs typeface="Times New Roman"/>
              </a:rPr>
              <a:t>Φ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satisfiable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iff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sums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W</a:t>
            </a:r>
            <a:r>
              <a:rPr sz="2400" spc="-25" dirty="0">
                <a:latin typeface="Lucida Sans Unicode"/>
                <a:cs typeface="Lucida Sans Unicode"/>
              </a:rPr>
              <a:t>. </a:t>
            </a:r>
            <a:r>
              <a:rPr sz="2400" spc="-25" dirty="0">
                <a:solidFill>
                  <a:srgbClr val="0048AA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spc="-50" dirty="0">
                <a:solidFill>
                  <a:srgbClr val="0048AA"/>
                </a:solidFill>
                <a:latin typeface="Symbol"/>
                <a:cs typeface="Symbol"/>
              </a:rPr>
              <a:t></a:t>
            </a:r>
            <a:r>
              <a:rPr sz="2400" dirty="0">
                <a:solidFill>
                  <a:srgbClr val="0048AA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exists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17361" dirty="0">
                <a:latin typeface="Times New Roman"/>
                <a:cs typeface="Times New Roman"/>
              </a:rPr>
              <a:t>*</a:t>
            </a:r>
            <a:r>
              <a:rPr sz="2400" i="1" spc="254" baseline="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sums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W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90500">
              <a:lnSpc>
                <a:spcPts val="409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25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forces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17361" dirty="0">
                <a:latin typeface="Times New Roman"/>
                <a:cs typeface="Times New Roman"/>
              </a:rPr>
              <a:t>*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select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either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25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¬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525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(but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not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both).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2668956"/>
            <a:ext cx="51308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50" spc="-50" dirty="0">
                <a:latin typeface="Microsoft JhengHei UI"/>
                <a:cs typeface="Microsoft JhengHei UI"/>
              </a:rPr>
              <a:t>・</a:t>
            </a:r>
            <a:endParaRPr sz="38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0184" y="2913380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0053" y="282075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imes New Roman"/>
                <a:cs typeface="Times New Roman"/>
              </a:rPr>
              <a:t>*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0372" y="2956814"/>
            <a:ext cx="81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4780" y="2786380"/>
            <a:ext cx="7614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0475" algn="l"/>
                <a:tab pos="4000500" algn="l"/>
              </a:tabLst>
            </a:pPr>
            <a:r>
              <a:rPr sz="2400" dirty="0">
                <a:latin typeface="Lucida Sans Unicode"/>
                <a:cs typeface="Lucida Sans Unicode"/>
              </a:rPr>
              <a:t>If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row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selected,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assign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x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true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;</a:t>
            </a:r>
            <a:r>
              <a:rPr sz="2400" spc="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otherwise,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assign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49087" y="2786380"/>
            <a:ext cx="132270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11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aseline="19097" dirty="0">
                <a:latin typeface="Times New Roman"/>
                <a:cs typeface="Times New Roman"/>
              </a:rPr>
              <a:t>*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i="1" spc="-10" dirty="0">
                <a:latin typeface="Times New Roman"/>
                <a:cs typeface="Times New Roman"/>
              </a:rPr>
              <a:t>false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19075">
              <a:lnSpc>
                <a:spcPts val="1150"/>
              </a:lnSpc>
            </a:pPr>
            <a:r>
              <a:rPr sz="1600" i="1" spc="-50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8900" y="3152139"/>
            <a:ext cx="48698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1900"/>
              </a:lnSpc>
              <a:spcBef>
                <a:spcPts val="100"/>
              </a:spcBef>
              <a:tabLst>
                <a:tab pos="4378325" algn="l"/>
              </a:tabLst>
            </a:pPr>
            <a:r>
              <a:rPr sz="2400" dirty="0">
                <a:latin typeface="Lucida Sans Unicode"/>
                <a:cs typeface="Lucida Sans Unicode"/>
              </a:rPr>
              <a:t>Digit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</a:t>
            </a:r>
            <a:r>
              <a:rPr sz="2400" i="1" baseline="-6944" dirty="0">
                <a:latin typeface="Times New Roman"/>
                <a:cs typeface="Times New Roman"/>
              </a:rPr>
              <a:t>j</a:t>
            </a:r>
            <a:r>
              <a:rPr sz="2400" i="1" spc="48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forces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</a:t>
            </a:r>
            <a:r>
              <a:rPr sz="2400" i="1" baseline="17361" dirty="0">
                <a:latin typeface="Times New Roman"/>
                <a:cs typeface="Times New Roman"/>
              </a:rPr>
              <a:t>*</a:t>
            </a:r>
            <a:r>
              <a:rPr sz="2400" i="1" spc="-30" baseline="1736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3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select </a:t>
            </a:r>
            <a:r>
              <a:rPr sz="2400" dirty="0">
                <a:latin typeface="Lucida Sans Unicode"/>
                <a:cs typeface="Lucida Sans Unicode"/>
              </a:rPr>
              <a:t>at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least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one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literal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clause.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Lucida Sans Unicode"/>
                <a:cs typeface="Lucida Sans Unicode"/>
              </a:rPr>
              <a:t>▪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23577" y="6697980"/>
            <a:ext cx="215900" cy="1955800"/>
          </a:xfrm>
          <a:custGeom>
            <a:avLst/>
            <a:gdLst/>
            <a:ahLst/>
            <a:cxnLst/>
            <a:rect l="l" t="t" r="r" b="b"/>
            <a:pathLst>
              <a:path w="215900" h="1955800">
                <a:moveTo>
                  <a:pt x="215900" y="0"/>
                </a:moveTo>
                <a:lnTo>
                  <a:pt x="152146" y="31446"/>
                </a:lnTo>
                <a:lnTo>
                  <a:pt x="128778" y="66727"/>
                </a:lnTo>
                <a:lnTo>
                  <a:pt x="113453" y="111467"/>
                </a:lnTo>
                <a:lnTo>
                  <a:pt x="107950" y="162983"/>
                </a:lnTo>
                <a:lnTo>
                  <a:pt x="107950" y="814916"/>
                </a:lnTo>
                <a:lnTo>
                  <a:pt x="102446" y="866431"/>
                </a:lnTo>
                <a:lnTo>
                  <a:pt x="87121" y="911172"/>
                </a:lnTo>
                <a:lnTo>
                  <a:pt x="63753" y="946453"/>
                </a:lnTo>
                <a:lnTo>
                  <a:pt x="34120" y="969590"/>
                </a:lnTo>
                <a:lnTo>
                  <a:pt x="0" y="977900"/>
                </a:lnTo>
                <a:lnTo>
                  <a:pt x="34120" y="986208"/>
                </a:lnTo>
                <a:lnTo>
                  <a:pt x="63753" y="1009346"/>
                </a:lnTo>
                <a:lnTo>
                  <a:pt x="87121" y="1044627"/>
                </a:lnTo>
                <a:lnTo>
                  <a:pt x="102446" y="1089367"/>
                </a:lnTo>
                <a:lnTo>
                  <a:pt x="107950" y="1140883"/>
                </a:lnTo>
                <a:lnTo>
                  <a:pt x="107950" y="1792817"/>
                </a:lnTo>
                <a:lnTo>
                  <a:pt x="113453" y="1844332"/>
                </a:lnTo>
                <a:lnTo>
                  <a:pt x="128778" y="1889072"/>
                </a:lnTo>
                <a:lnTo>
                  <a:pt x="152146" y="1924353"/>
                </a:lnTo>
                <a:lnTo>
                  <a:pt x="181779" y="1947490"/>
                </a:lnTo>
                <a:lnTo>
                  <a:pt x="215900" y="19558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69304" y="7276023"/>
            <a:ext cx="2263140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5080" indent="-98425">
              <a:lnSpc>
                <a:spcPct val="113900"/>
              </a:lnSpc>
              <a:spcBef>
                <a:spcPts val="100"/>
              </a:spcBef>
            </a:pPr>
            <a:r>
              <a:rPr sz="1600" dirty="0">
                <a:latin typeface="Lucida Sans Unicode"/>
                <a:cs typeface="Lucida Sans Unicode"/>
              </a:rPr>
              <a:t>dummies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4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get</a:t>
            </a:r>
            <a:r>
              <a:rPr sz="1600" spc="-4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clause </a:t>
            </a:r>
            <a:r>
              <a:rPr sz="1600" dirty="0">
                <a:latin typeface="Lucida Sans Unicode"/>
                <a:cs typeface="Lucida Sans Unicode"/>
              </a:rPr>
              <a:t>columns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sum</a:t>
            </a:r>
            <a:r>
              <a:rPr sz="1600" spc="-1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to</a:t>
            </a:r>
            <a:r>
              <a:rPr sz="1600" spc="-15" dirty="0">
                <a:latin typeface="Lucida Sans Unicode"/>
                <a:cs typeface="Lucida Sans Unicode"/>
              </a:rPr>
              <a:t> </a:t>
            </a:r>
            <a:r>
              <a:rPr sz="1600" spc="-50" dirty="0"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3897" y="7227887"/>
          <a:ext cx="1472564" cy="1356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marR="37465" algn="ctr">
                        <a:lnSpc>
                          <a:spcPts val="2280"/>
                        </a:lnSpc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228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24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712154" y="6945352"/>
            <a:ext cx="20955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9560" y="6985634"/>
            <a:ext cx="56134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305"/>
              </a:spcBef>
            </a:pP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2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9664" y="6945352"/>
            <a:ext cx="209550" cy="15970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50" dirty="0">
                <a:latin typeface="Symbol"/>
                <a:cs typeface="Symbol"/>
              </a:rPr>
              <a:t>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2782" y="6985634"/>
            <a:ext cx="56134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30480" algn="r">
              <a:lnSpc>
                <a:spcPct val="141900"/>
              </a:lnSpc>
              <a:spcBef>
                <a:spcPts val="100"/>
              </a:spcBef>
            </a:pP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</a:t>
            </a:r>
            <a:endParaRPr sz="2400" baseline="-6944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¬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37" baseline="-6944" dirty="0">
                <a:latin typeface="Times New Roman"/>
                <a:cs typeface="Times New Roman"/>
              </a:rPr>
              <a:t>3</a:t>
            </a:r>
            <a:endParaRPr sz="2400" baseline="-694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900" y="7035800"/>
            <a:ext cx="4156075" cy="1752600"/>
          </a:xfrm>
          <a:custGeom>
            <a:avLst/>
            <a:gdLst/>
            <a:ahLst/>
            <a:cxnLst/>
            <a:rect l="l" t="t" r="r" b="b"/>
            <a:pathLst>
              <a:path w="4156075" h="1752600">
                <a:moveTo>
                  <a:pt x="0" y="0"/>
                </a:moveTo>
                <a:lnTo>
                  <a:pt x="4155641" y="0"/>
                </a:lnTo>
                <a:lnTo>
                  <a:pt x="4155641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869646" y="3594100"/>
          <a:ext cx="4796789" cy="5655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100,010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100,101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10,011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1,110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635"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¬ 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7" baseline="-6944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spc="-10" dirty="0">
                          <a:latin typeface="Lucida Console"/>
                          <a:cs typeface="Lucida Console"/>
                        </a:rPr>
                        <a:t>1,001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10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25" dirty="0">
                          <a:latin typeface="Lucida Console"/>
                          <a:cs typeface="Lucida Console"/>
                        </a:rPr>
                        <a:t>20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600" spc="-50" dirty="0">
                          <a:latin typeface="Lucida Console"/>
                          <a:cs typeface="Lucida Console"/>
                        </a:rPr>
                        <a:t>1</a:t>
                      </a:r>
                      <a:endParaRPr sz="1600">
                        <a:latin typeface="Lucida Console"/>
                        <a:cs typeface="Lucida Console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2499840" y="8479509"/>
            <a:ext cx="14795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0" dirty="0">
                <a:latin typeface="Lucida Console"/>
                <a:cs typeface="Lucida Console"/>
              </a:rPr>
              <a:t>2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65881" y="8877880"/>
            <a:ext cx="882015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10" dirty="0">
                <a:latin typeface="Lucida Console"/>
                <a:cs typeface="Lucida Console"/>
              </a:rPr>
              <a:t>111,444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8206" y="8904684"/>
            <a:ext cx="158115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70" dirty="0">
                <a:latin typeface="Tahoma"/>
                <a:cs typeface="Tahoma"/>
              </a:rPr>
              <a:t>3-</a:t>
            </a:r>
            <a:r>
              <a:rPr sz="1600" b="1" spc="100" dirty="0">
                <a:latin typeface="Tahoma"/>
                <a:cs typeface="Tahoma"/>
              </a:rPr>
              <a:t>S</a:t>
            </a:r>
            <a:r>
              <a:rPr sz="1250" b="1" spc="100" dirty="0">
                <a:latin typeface="Tahoma"/>
                <a:cs typeface="Tahoma"/>
              </a:rPr>
              <a:t>AT</a:t>
            </a:r>
            <a:r>
              <a:rPr sz="1250" b="1" spc="1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62005" y="8932033"/>
            <a:ext cx="2159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i="1" spc="-50" dirty="0">
                <a:latin typeface="Times New Roman"/>
                <a:cs typeface="Times New Roman"/>
              </a:rPr>
              <a:t>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74171" y="9336484"/>
            <a:ext cx="2123440" cy="264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600" b="1" spc="-10" dirty="0">
                <a:latin typeface="Tahoma"/>
                <a:cs typeface="Tahoma"/>
              </a:rPr>
              <a:t>S</a:t>
            </a:r>
            <a:r>
              <a:rPr sz="1250" b="1" spc="-10" dirty="0">
                <a:latin typeface="Tahoma"/>
                <a:cs typeface="Tahoma"/>
              </a:rPr>
              <a:t>UBSET</a:t>
            </a:r>
            <a:r>
              <a:rPr sz="1600" b="1" spc="-10" dirty="0">
                <a:latin typeface="Tahoma"/>
                <a:cs typeface="Tahoma"/>
              </a:rPr>
              <a:t>-</a:t>
            </a:r>
            <a:r>
              <a:rPr sz="1600" b="1" spc="60" dirty="0">
                <a:latin typeface="Tahoma"/>
                <a:cs typeface="Tahoma"/>
              </a:rPr>
              <a:t>S</a:t>
            </a:r>
            <a:r>
              <a:rPr sz="1250" b="1" spc="60" dirty="0">
                <a:latin typeface="Tahoma"/>
                <a:cs typeface="Tahoma"/>
              </a:rPr>
              <a:t>UM</a:t>
            </a:r>
            <a:r>
              <a:rPr sz="1250" b="1" spc="19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instance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374633" y="3594100"/>
          <a:ext cx="3288028" cy="5654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i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b="1" spc="-37" baseline="-6944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800" baseline="-6944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38100">
                      <a:solidFill>
                        <a:srgbClr val="003F8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38100">
                      <a:solidFill>
                        <a:srgbClr val="003F83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0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0" dirty="0">
                          <a:latin typeface="Lucida Sans Unicode"/>
                          <a:cs typeface="Lucida Sans Unicode"/>
                        </a:rPr>
                        <a:t>2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lnB w="12700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E7EAEB"/>
                      </a:solidFill>
                      <a:prstDash val="solid"/>
                    </a:lnL>
                    <a:lnR w="12700">
                      <a:solidFill>
                        <a:srgbClr val="E7EAEB"/>
                      </a:solidFill>
                      <a:prstDash val="solid"/>
                    </a:lnR>
                    <a:lnT w="12700">
                      <a:solidFill>
                        <a:srgbClr val="E7EAEB"/>
                      </a:solidFill>
                      <a:prstDash val="solid"/>
                    </a:lnT>
                    <a:solidFill>
                      <a:srgbClr val="003F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047242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28930">
              <a:lnSpc>
                <a:spcPct val="131900"/>
              </a:lnSpc>
              <a:spcBef>
                <a:spcPts val="100"/>
              </a:spcBef>
              <a:tabLst>
                <a:tab pos="20167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Desiderata′.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dirty="0">
                <a:latin typeface="Lucida Sans Unicode"/>
                <a:cs typeface="Lucida Sans Unicode"/>
              </a:rPr>
              <a:t>What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 </a:t>
            </a:r>
            <a:r>
              <a:rPr sz="2400" spc="-20" dirty="0">
                <a:latin typeface="Lucida Sans Unicode"/>
                <a:cs typeface="Lucida Sans Unicode"/>
              </a:rPr>
              <a:t>time?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43180">
              <a:lnSpc>
                <a:spcPct val="131900"/>
              </a:lnSpc>
              <a:spcBef>
                <a:spcPts val="5"/>
              </a:spcBef>
              <a:tabLst>
                <a:tab pos="181927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Reduction.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polynomial-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(Cook)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if </a:t>
            </a:r>
            <a:r>
              <a:rPr sz="2400" dirty="0">
                <a:latin typeface="Lucida Sans Unicode"/>
                <a:cs typeface="Lucida Sans Unicode"/>
              </a:rPr>
              <a:t>arbitrary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0" dirty="0">
                <a:latin typeface="Lucida Sans Unicode"/>
                <a:cs typeface="Lucida Sans Unicode"/>
              </a:rPr>
              <a:t> using: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679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standard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computational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steps,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plus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calls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oracle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9011" y="5191759"/>
            <a:ext cx="5361305" cy="5410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67945">
              <a:lnSpc>
                <a:spcPts val="2100"/>
              </a:lnSpc>
              <a:spcBef>
                <a:spcPts val="20"/>
              </a:spcBef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computational</a:t>
            </a:r>
            <a:r>
              <a:rPr sz="1600" spc="-3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model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supplemented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by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special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piece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of</a:t>
            </a:r>
            <a:r>
              <a:rPr sz="1600" spc="-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hardware that solves instances of </a:t>
            </a:r>
            <a:r>
              <a:rPr sz="1800" i="1" dirty="0">
                <a:solidFill>
                  <a:srgbClr val="8D3124"/>
                </a:solidFill>
                <a:latin typeface="Times New Roman"/>
                <a:cs typeface="Times New Roman"/>
              </a:rPr>
              <a:t>Y</a:t>
            </a:r>
            <a:r>
              <a:rPr sz="1800" i="1" spc="60" dirty="0">
                <a:solidFill>
                  <a:srgbClr val="8D3124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in a single </a:t>
            </a:r>
            <a:r>
              <a:rPr sz="1600" spc="-20" dirty="0">
                <a:solidFill>
                  <a:srgbClr val="8D3124"/>
                </a:solidFill>
                <a:latin typeface="Lucida Sans Unicode"/>
                <a:cs typeface="Lucida Sans Unicode"/>
              </a:rPr>
              <a:t>step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99739" y="4619661"/>
            <a:ext cx="228600" cy="498475"/>
            <a:chOff x="6299739" y="4619661"/>
            <a:chExt cx="228600" cy="498475"/>
          </a:xfrm>
        </p:grpSpPr>
        <p:sp>
          <p:nvSpPr>
            <p:cNvPr id="7" name="object 7"/>
            <p:cNvSpPr/>
            <p:nvPr/>
          </p:nvSpPr>
          <p:spPr>
            <a:xfrm>
              <a:off x="6338880" y="4692093"/>
              <a:ext cx="176530" cy="413384"/>
            </a:xfrm>
            <a:custGeom>
              <a:avLst/>
              <a:gdLst/>
              <a:ahLst/>
              <a:cxnLst/>
              <a:rect l="l" t="t" r="r" b="b"/>
              <a:pathLst>
                <a:path w="176529" h="413385">
                  <a:moveTo>
                    <a:pt x="0" y="0"/>
                  </a:moveTo>
                  <a:lnTo>
                    <a:pt x="4980" y="11682"/>
                  </a:lnTo>
                  <a:lnTo>
                    <a:pt x="176219" y="41330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9739" y="4619661"/>
              <a:ext cx="112152" cy="13606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914013" y="6810375"/>
            <a:ext cx="5983605" cy="1908810"/>
            <a:chOff x="2914013" y="6810375"/>
            <a:chExt cx="5983605" cy="1908810"/>
          </a:xfrm>
        </p:grpSpPr>
        <p:sp>
          <p:nvSpPr>
            <p:cNvPr id="10" name="object 10"/>
            <p:cNvSpPr/>
            <p:nvPr/>
          </p:nvSpPr>
          <p:spPr>
            <a:xfrm>
              <a:off x="3387796" y="6819900"/>
              <a:ext cx="4762500" cy="1889760"/>
            </a:xfrm>
            <a:custGeom>
              <a:avLst/>
              <a:gdLst/>
              <a:ahLst/>
              <a:cxnLst/>
              <a:rect l="l" t="t" r="r" b="b"/>
              <a:pathLst>
                <a:path w="4762500" h="1889759">
                  <a:moveTo>
                    <a:pt x="0" y="0"/>
                  </a:moveTo>
                  <a:lnTo>
                    <a:pt x="4762500" y="0"/>
                  </a:lnTo>
                  <a:lnTo>
                    <a:pt x="4762500" y="1889760"/>
                  </a:lnTo>
                  <a:lnTo>
                    <a:pt x="0" y="188976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60606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3538" y="7751232"/>
              <a:ext cx="953769" cy="0"/>
            </a:xfrm>
            <a:custGeom>
              <a:avLst/>
              <a:gdLst/>
              <a:ahLst/>
              <a:cxnLst/>
              <a:rect l="l" t="t" r="r" b="b"/>
              <a:pathLst>
                <a:path w="953770">
                  <a:moveTo>
                    <a:pt x="0" y="0"/>
                  </a:moveTo>
                  <a:lnTo>
                    <a:pt x="943963" y="2092"/>
                  </a:lnTo>
                  <a:lnTo>
                    <a:pt x="953488" y="2113"/>
                  </a:lnTo>
                </a:path>
              </a:pathLst>
            </a:custGeom>
            <a:ln w="1904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42739" y="7701702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60" h="99059">
                  <a:moveTo>
                    <a:pt x="0" y="0"/>
                  </a:moveTo>
                  <a:lnTo>
                    <a:pt x="24764" y="49529"/>
                  </a:lnTo>
                  <a:lnTo>
                    <a:pt x="0" y="99059"/>
                  </a:lnTo>
                  <a:lnTo>
                    <a:pt x="99060" y="49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14354" y="7748971"/>
              <a:ext cx="1217930" cy="0"/>
            </a:xfrm>
            <a:custGeom>
              <a:avLst/>
              <a:gdLst/>
              <a:ahLst/>
              <a:cxnLst/>
              <a:rect l="l" t="t" r="r" b="b"/>
              <a:pathLst>
                <a:path w="1217929">
                  <a:moveTo>
                    <a:pt x="0" y="0"/>
                  </a:moveTo>
                  <a:lnTo>
                    <a:pt x="1217930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97994" y="7699441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0" y="0"/>
                  </a:moveTo>
                  <a:lnTo>
                    <a:pt x="24765" y="49529"/>
                  </a:lnTo>
                  <a:lnTo>
                    <a:pt x="0" y="99059"/>
                  </a:lnTo>
                  <a:lnTo>
                    <a:pt x="99060" y="49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0623" y="7631565"/>
              <a:ext cx="478790" cy="0"/>
            </a:xfrm>
            <a:custGeom>
              <a:avLst/>
              <a:gdLst/>
              <a:ahLst/>
              <a:cxnLst/>
              <a:rect l="l" t="t" r="r" b="b"/>
              <a:pathLst>
                <a:path w="478790">
                  <a:moveTo>
                    <a:pt x="0" y="0"/>
                  </a:moveTo>
                  <a:lnTo>
                    <a:pt x="478505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74838" y="7582035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0" y="0"/>
                  </a:moveTo>
                  <a:lnTo>
                    <a:pt x="24765" y="49529"/>
                  </a:lnTo>
                  <a:lnTo>
                    <a:pt x="0" y="99059"/>
                  </a:lnTo>
                  <a:lnTo>
                    <a:pt x="99060" y="49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30623" y="7870891"/>
              <a:ext cx="478790" cy="0"/>
            </a:xfrm>
            <a:custGeom>
              <a:avLst/>
              <a:gdLst/>
              <a:ahLst/>
              <a:cxnLst/>
              <a:rect l="l" t="t" r="r" b="b"/>
              <a:pathLst>
                <a:path w="478790">
                  <a:moveTo>
                    <a:pt x="0" y="0"/>
                  </a:moveTo>
                  <a:lnTo>
                    <a:pt x="478505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838" y="7821361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59" h="99059">
                  <a:moveTo>
                    <a:pt x="0" y="0"/>
                  </a:moveTo>
                  <a:lnTo>
                    <a:pt x="24765" y="49530"/>
                  </a:lnTo>
                  <a:lnTo>
                    <a:pt x="0" y="99060"/>
                  </a:lnTo>
                  <a:lnTo>
                    <a:pt x="99060" y="49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1849" y="7599963"/>
              <a:ext cx="433070" cy="0"/>
            </a:xfrm>
            <a:custGeom>
              <a:avLst/>
              <a:gdLst/>
              <a:ahLst/>
              <a:cxnLst/>
              <a:rect l="l" t="t" r="r" b="b"/>
              <a:pathLst>
                <a:path w="433070">
                  <a:moveTo>
                    <a:pt x="0" y="0"/>
                  </a:moveTo>
                  <a:lnTo>
                    <a:pt x="432790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90349" y="7550433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60" h="99059">
                  <a:moveTo>
                    <a:pt x="0" y="0"/>
                  </a:moveTo>
                  <a:lnTo>
                    <a:pt x="24765" y="49530"/>
                  </a:lnTo>
                  <a:lnTo>
                    <a:pt x="0" y="99060"/>
                  </a:lnTo>
                  <a:lnTo>
                    <a:pt x="99060" y="49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1849" y="7902503"/>
              <a:ext cx="433070" cy="0"/>
            </a:xfrm>
            <a:custGeom>
              <a:avLst/>
              <a:gdLst/>
              <a:ahLst/>
              <a:cxnLst/>
              <a:rect l="l" t="t" r="r" b="b"/>
              <a:pathLst>
                <a:path w="433070">
                  <a:moveTo>
                    <a:pt x="0" y="0"/>
                  </a:moveTo>
                  <a:lnTo>
                    <a:pt x="432790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90349" y="7852973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60" h="99059">
                  <a:moveTo>
                    <a:pt x="0" y="0"/>
                  </a:moveTo>
                  <a:lnTo>
                    <a:pt x="24765" y="49530"/>
                  </a:lnTo>
                  <a:lnTo>
                    <a:pt x="0" y="99060"/>
                  </a:lnTo>
                  <a:lnTo>
                    <a:pt x="99060" y="49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7003" y="7510780"/>
              <a:ext cx="537845" cy="474345"/>
            </a:xfrm>
            <a:custGeom>
              <a:avLst/>
              <a:gdLst/>
              <a:ahLst/>
              <a:cxnLst/>
              <a:rect l="l" t="t" r="r" b="b"/>
              <a:pathLst>
                <a:path w="537845" h="474345">
                  <a:moveTo>
                    <a:pt x="537351" y="0"/>
                  </a:moveTo>
                  <a:lnTo>
                    <a:pt x="0" y="0"/>
                  </a:lnTo>
                  <a:lnTo>
                    <a:pt x="0" y="474133"/>
                  </a:lnTo>
                  <a:lnTo>
                    <a:pt x="537351" y="474133"/>
                  </a:lnTo>
                  <a:lnTo>
                    <a:pt x="537351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91849" y="7748976"/>
              <a:ext cx="433070" cy="0"/>
            </a:xfrm>
            <a:custGeom>
              <a:avLst/>
              <a:gdLst/>
              <a:ahLst/>
              <a:cxnLst/>
              <a:rect l="l" t="t" r="r" b="b"/>
              <a:pathLst>
                <a:path w="433070">
                  <a:moveTo>
                    <a:pt x="0" y="0"/>
                  </a:moveTo>
                  <a:lnTo>
                    <a:pt x="432789" y="0"/>
                  </a:lnTo>
                </a:path>
              </a:pathLst>
            </a:custGeom>
            <a:ln w="1905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90349" y="7699444"/>
              <a:ext cx="99060" cy="99060"/>
            </a:xfrm>
            <a:custGeom>
              <a:avLst/>
              <a:gdLst/>
              <a:ahLst/>
              <a:cxnLst/>
              <a:rect l="l" t="t" r="r" b="b"/>
              <a:pathLst>
                <a:path w="99060" h="99059">
                  <a:moveTo>
                    <a:pt x="0" y="0"/>
                  </a:moveTo>
                  <a:lnTo>
                    <a:pt x="24765" y="49530"/>
                  </a:lnTo>
                  <a:lnTo>
                    <a:pt x="0" y="99060"/>
                  </a:lnTo>
                  <a:lnTo>
                    <a:pt x="99060" y="49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06063" y="7520411"/>
            <a:ext cx="10369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15" marR="5080" indent="-222250">
              <a:lnSpc>
                <a:spcPct val="140600"/>
              </a:lnSpc>
              <a:spcBef>
                <a:spcPts val="100"/>
              </a:spcBef>
            </a:pP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instance</a:t>
            </a:r>
            <a:r>
              <a:rPr sz="1600" b="1" spc="140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spc="-254" dirty="0">
                <a:solidFill>
                  <a:srgbClr val="005493"/>
                </a:solidFill>
                <a:latin typeface="Tahoma"/>
                <a:cs typeface="Tahoma"/>
              </a:rPr>
              <a:t>I </a:t>
            </a: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(of</a:t>
            </a:r>
            <a:r>
              <a:rPr sz="1600" b="1" spc="-5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005493"/>
                </a:solidFill>
                <a:latin typeface="Tahoma"/>
                <a:cs typeface="Tahoma"/>
              </a:rPr>
              <a:t>X)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37036" y="7615237"/>
            <a:ext cx="1478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solution</a:t>
            </a:r>
            <a:r>
              <a:rPr sz="1600" b="1" spc="90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S</a:t>
            </a:r>
            <a:r>
              <a:rPr sz="1600" b="1" spc="95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to</a:t>
            </a:r>
            <a:r>
              <a:rPr sz="1600" b="1" spc="95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spc="-150" dirty="0">
                <a:solidFill>
                  <a:srgbClr val="005493"/>
                </a:solidFill>
                <a:latin typeface="Tahoma"/>
                <a:cs typeface="Tahoma"/>
              </a:rPr>
              <a:t>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02107" y="7370798"/>
            <a:ext cx="1529080" cy="76200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46355" rIns="0" bIns="0" rtlCol="0">
            <a:spAutoFit/>
          </a:bodyPr>
          <a:lstStyle/>
          <a:p>
            <a:pPr marL="536575" marR="201295" indent="-269240">
              <a:lnSpc>
                <a:spcPct val="121900"/>
              </a:lnSpc>
              <a:spcBef>
                <a:spcPts val="365"/>
              </a:spcBef>
            </a:pPr>
            <a:r>
              <a:rPr sz="1600" b="1" spc="-10" dirty="0">
                <a:solidFill>
                  <a:srgbClr val="005493"/>
                </a:solidFill>
                <a:latin typeface="Tahoma"/>
                <a:cs typeface="Tahoma"/>
              </a:rPr>
              <a:t>Algorithm </a:t>
            </a:r>
            <a:r>
              <a:rPr sz="1600" b="1" dirty="0">
                <a:solidFill>
                  <a:srgbClr val="005493"/>
                </a:solidFill>
                <a:latin typeface="Tahoma"/>
                <a:cs typeface="Tahoma"/>
              </a:rPr>
              <a:t>for</a:t>
            </a:r>
            <a:r>
              <a:rPr sz="1600" b="1" spc="145" dirty="0">
                <a:solidFill>
                  <a:srgbClr val="005493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5493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54498" y="7513037"/>
            <a:ext cx="537845" cy="474345"/>
          </a:xfrm>
          <a:custGeom>
            <a:avLst/>
            <a:gdLst/>
            <a:ahLst/>
            <a:cxnLst/>
            <a:rect l="l" t="t" r="r" b="b"/>
            <a:pathLst>
              <a:path w="537845" h="474345">
                <a:moveTo>
                  <a:pt x="537351" y="0"/>
                </a:moveTo>
                <a:lnTo>
                  <a:pt x="0" y="0"/>
                </a:lnTo>
                <a:lnTo>
                  <a:pt x="0" y="474133"/>
                </a:lnTo>
                <a:lnTo>
                  <a:pt x="537351" y="474133"/>
                </a:lnTo>
                <a:lnTo>
                  <a:pt x="53735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35501" y="8819480"/>
            <a:ext cx="16522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ahoma"/>
                <a:cs typeface="Tahoma"/>
              </a:rPr>
              <a:t>Algorithm</a:t>
            </a:r>
            <a:r>
              <a:rPr sz="1600" b="1" spc="204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for</a:t>
            </a:r>
            <a:r>
              <a:rPr sz="1600" b="1" spc="21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1270000"/>
          </a:xfrm>
          <a:custGeom>
            <a:avLst/>
            <a:gdLst/>
            <a:ahLst/>
            <a:cxnLst/>
            <a:rect l="l" t="t" r="r" b="b"/>
            <a:pathLst>
              <a:path w="13004800" h="1270000">
                <a:moveTo>
                  <a:pt x="13004800" y="0"/>
                </a:moveTo>
                <a:lnTo>
                  <a:pt x="0" y="0"/>
                </a:lnTo>
                <a:lnTo>
                  <a:pt x="0" y="1270000"/>
                </a:lnTo>
                <a:lnTo>
                  <a:pt x="13004800" y="12700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4000" b="1" cap="small" spc="-409" dirty="0">
                <a:solidFill>
                  <a:srgbClr val="FFFFFF"/>
                </a:solidFill>
                <a:latin typeface="Tahoma"/>
                <a:cs typeface="Tahoma"/>
              </a:rPr>
              <a:t>Subset</a:t>
            </a:r>
            <a:r>
              <a:rPr sz="4000" b="1" cap="small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270" dirty="0">
                <a:solidFill>
                  <a:srgbClr val="FFFFFF"/>
                </a:solidFill>
                <a:latin typeface="Tahoma"/>
                <a:cs typeface="Tahoma"/>
              </a:rPr>
              <a:t>sum</a:t>
            </a:r>
            <a:r>
              <a:rPr sz="4000" b="1" cap="small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370" dirty="0">
                <a:solidFill>
                  <a:srgbClr val="FFFFFF"/>
                </a:solidFill>
                <a:latin typeface="Tahoma"/>
                <a:cs typeface="Tahoma"/>
              </a:rPr>
              <a:t>reduces</a:t>
            </a:r>
            <a:r>
              <a:rPr sz="4000" b="1" cap="small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5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000" b="1" cap="small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cap="small" spc="-235" dirty="0">
                <a:solidFill>
                  <a:srgbClr val="FFFFFF"/>
                </a:solidFill>
                <a:latin typeface="Tahoma"/>
                <a:cs typeface="Tahoma"/>
              </a:rPr>
              <a:t>knapsack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0702" y="6365240"/>
            <a:ext cx="1071880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04595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Recall.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dynamic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programming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algorithm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K</a:t>
            </a:r>
            <a:r>
              <a:rPr sz="1900" spc="-10" dirty="0">
                <a:latin typeface="Lucida Sans Unicode"/>
                <a:cs typeface="Lucida Sans Unicode"/>
              </a:rPr>
              <a:t>NAPSACK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tabLst>
                <a:tab pos="1802130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Challenge.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Prove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UBSET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10" dirty="0">
                <a:latin typeface="Lucida Sans Unicode"/>
                <a:cs typeface="Lucida Sans Unicode"/>
              </a:rPr>
              <a:t>S</a:t>
            </a:r>
            <a:r>
              <a:rPr sz="1900" spc="-10" dirty="0">
                <a:latin typeface="Lucida Sans Unicode"/>
                <a:cs typeface="Lucida Sans Unicode"/>
              </a:rPr>
              <a:t>UM</a:t>
            </a:r>
            <a:r>
              <a:rPr sz="1900" spc="1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6944" dirty="0">
                <a:latin typeface="Times New Roman"/>
                <a:cs typeface="Times New Roman"/>
              </a:rPr>
              <a:t>P</a:t>
            </a:r>
            <a:r>
              <a:rPr sz="2400" spc="509" baseline="-694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K</a:t>
            </a:r>
            <a:r>
              <a:rPr sz="1900" spc="-10" dirty="0">
                <a:latin typeface="Lucida Sans Unicode"/>
                <a:cs typeface="Lucida Sans Unicode"/>
              </a:rPr>
              <a:t>NAPSACK</a:t>
            </a:r>
            <a:r>
              <a:rPr sz="2400" spc="-10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50800">
              <a:lnSpc>
                <a:spcPct val="100000"/>
              </a:lnSpc>
              <a:spcBef>
                <a:spcPts val="1019"/>
              </a:spcBef>
              <a:tabLst>
                <a:tab pos="619760" algn="l"/>
              </a:tabLst>
            </a:pPr>
            <a:r>
              <a:rPr sz="2400" spc="-25" dirty="0">
                <a:solidFill>
                  <a:srgbClr val="005493"/>
                </a:solidFill>
                <a:latin typeface="Lucida Sans Unicode"/>
                <a:cs typeface="Lucida Sans Unicode"/>
              </a:rPr>
              <a:t>Pf.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baseline="-6944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baseline="-6944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S</a:t>
            </a:r>
            <a:r>
              <a:rPr sz="1900" spc="-45" dirty="0">
                <a:latin typeface="Lucida Sans Unicode"/>
                <a:cs typeface="Lucida Sans Unicode"/>
              </a:rPr>
              <a:t>UBSET</a:t>
            </a:r>
            <a:r>
              <a:rPr sz="2400" spc="-45" dirty="0">
                <a:latin typeface="Lucida Sans Unicode"/>
                <a:cs typeface="Lucida Sans Unicode"/>
              </a:rPr>
              <a:t>-</a:t>
            </a:r>
            <a:r>
              <a:rPr sz="2400" spc="-30" dirty="0">
                <a:latin typeface="Lucida Sans Unicode"/>
                <a:cs typeface="Lucida Sans Unicode"/>
              </a:rPr>
              <a:t>S</a:t>
            </a:r>
            <a:r>
              <a:rPr sz="1900" spc="-30" dirty="0">
                <a:latin typeface="Lucida Sans Unicode"/>
                <a:cs typeface="Lucida Sans Unicode"/>
              </a:rPr>
              <a:t>UM</a:t>
            </a:r>
            <a:r>
              <a:rPr sz="2400" spc="-30" dirty="0">
                <a:latin typeface="Lucida Sans Unicode"/>
                <a:cs typeface="Lucida Sans Unicode"/>
              </a:rPr>
              <a:t>,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create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K</a:t>
            </a:r>
            <a:r>
              <a:rPr sz="1900" dirty="0">
                <a:latin typeface="Lucida Sans Unicode"/>
                <a:cs typeface="Lucida Sans Unicode"/>
              </a:rPr>
              <a:t>NAPSACK</a:t>
            </a:r>
            <a:r>
              <a:rPr sz="1900" spc="15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instance: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93500" y="382788"/>
            <a:ext cx="687705" cy="468630"/>
            <a:chOff x="11493500" y="382788"/>
            <a:chExt cx="687705" cy="4686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8639" y="382931"/>
              <a:ext cx="105542" cy="1054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0539" y="382788"/>
              <a:ext cx="104743" cy="1059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96332" y="486028"/>
              <a:ext cx="681355" cy="365760"/>
            </a:xfrm>
            <a:custGeom>
              <a:avLst/>
              <a:gdLst/>
              <a:ahLst/>
              <a:cxnLst/>
              <a:rect l="l" t="t" r="r" b="b"/>
              <a:pathLst>
                <a:path w="681354" h="365759">
                  <a:moveTo>
                    <a:pt x="266928" y="133972"/>
                  </a:moveTo>
                  <a:lnTo>
                    <a:pt x="227545" y="105029"/>
                  </a:lnTo>
                  <a:lnTo>
                    <a:pt x="164452" y="99237"/>
                  </a:lnTo>
                  <a:lnTo>
                    <a:pt x="157441" y="98234"/>
                  </a:lnTo>
                  <a:lnTo>
                    <a:pt x="119087" y="28854"/>
                  </a:lnTo>
                  <a:lnTo>
                    <a:pt x="114084" y="21018"/>
                  </a:lnTo>
                  <a:lnTo>
                    <a:pt x="85852" y="20713"/>
                  </a:lnTo>
                  <a:lnTo>
                    <a:pt x="79019" y="20053"/>
                  </a:lnTo>
                  <a:lnTo>
                    <a:pt x="73367" y="18453"/>
                  </a:lnTo>
                  <a:lnTo>
                    <a:pt x="60388" y="12509"/>
                  </a:lnTo>
                  <a:lnTo>
                    <a:pt x="52374" y="7835"/>
                  </a:lnTo>
                  <a:lnTo>
                    <a:pt x="42697" y="0"/>
                  </a:lnTo>
                  <a:lnTo>
                    <a:pt x="35864" y="5003"/>
                  </a:lnTo>
                  <a:lnTo>
                    <a:pt x="12903" y="59690"/>
                  </a:lnTo>
                  <a:lnTo>
                    <a:pt x="7340" y="114376"/>
                  </a:lnTo>
                  <a:lnTo>
                    <a:pt x="2273" y="171627"/>
                  </a:lnTo>
                  <a:lnTo>
                    <a:pt x="0" y="206984"/>
                  </a:lnTo>
                  <a:lnTo>
                    <a:pt x="1473" y="219824"/>
                  </a:lnTo>
                  <a:lnTo>
                    <a:pt x="32473" y="247408"/>
                  </a:lnTo>
                  <a:lnTo>
                    <a:pt x="136423" y="254342"/>
                  </a:lnTo>
                  <a:lnTo>
                    <a:pt x="139623" y="306705"/>
                  </a:lnTo>
                  <a:lnTo>
                    <a:pt x="143192" y="345592"/>
                  </a:lnTo>
                  <a:lnTo>
                    <a:pt x="169951" y="364972"/>
                  </a:lnTo>
                  <a:lnTo>
                    <a:pt x="178790" y="360921"/>
                  </a:lnTo>
                  <a:lnTo>
                    <a:pt x="190144" y="292392"/>
                  </a:lnTo>
                  <a:lnTo>
                    <a:pt x="191096" y="250583"/>
                  </a:lnTo>
                  <a:lnTo>
                    <a:pt x="190461" y="225996"/>
                  </a:lnTo>
                  <a:lnTo>
                    <a:pt x="160223" y="194386"/>
                  </a:lnTo>
                  <a:lnTo>
                    <a:pt x="108077" y="185966"/>
                  </a:lnTo>
                  <a:lnTo>
                    <a:pt x="107594" y="140487"/>
                  </a:lnTo>
                  <a:lnTo>
                    <a:pt x="107797" y="132257"/>
                  </a:lnTo>
                  <a:lnTo>
                    <a:pt x="108610" y="130048"/>
                  </a:lnTo>
                  <a:lnTo>
                    <a:pt x="110248" y="131762"/>
                  </a:lnTo>
                  <a:lnTo>
                    <a:pt x="114795" y="137769"/>
                  </a:lnTo>
                  <a:lnTo>
                    <a:pt x="119418" y="142735"/>
                  </a:lnTo>
                  <a:lnTo>
                    <a:pt x="161747" y="152514"/>
                  </a:lnTo>
                  <a:lnTo>
                    <a:pt x="253669" y="152615"/>
                  </a:lnTo>
                  <a:lnTo>
                    <a:pt x="258178" y="148437"/>
                  </a:lnTo>
                  <a:lnTo>
                    <a:pt x="264058" y="141376"/>
                  </a:lnTo>
                  <a:lnTo>
                    <a:pt x="266928" y="133972"/>
                  </a:lnTo>
                  <a:close/>
                </a:path>
                <a:path w="681354" h="365759">
                  <a:moveTo>
                    <a:pt x="474154" y="170624"/>
                  </a:moveTo>
                  <a:lnTo>
                    <a:pt x="470992" y="165785"/>
                  </a:lnTo>
                  <a:lnTo>
                    <a:pt x="462826" y="163449"/>
                  </a:lnTo>
                  <a:lnTo>
                    <a:pt x="435063" y="162433"/>
                  </a:lnTo>
                  <a:lnTo>
                    <a:pt x="375399" y="161950"/>
                  </a:lnTo>
                  <a:lnTo>
                    <a:pt x="305117" y="162001"/>
                  </a:lnTo>
                  <a:lnTo>
                    <a:pt x="245491" y="162560"/>
                  </a:lnTo>
                  <a:lnTo>
                    <a:pt x="217817" y="163614"/>
                  </a:lnTo>
                  <a:lnTo>
                    <a:pt x="210477" y="165785"/>
                  </a:lnTo>
                  <a:lnTo>
                    <a:pt x="207314" y="170954"/>
                  </a:lnTo>
                  <a:lnTo>
                    <a:pt x="207314" y="187299"/>
                  </a:lnTo>
                  <a:lnTo>
                    <a:pt x="208153" y="189471"/>
                  </a:lnTo>
                  <a:lnTo>
                    <a:pt x="216979" y="198475"/>
                  </a:lnTo>
                  <a:lnTo>
                    <a:pt x="464489" y="198475"/>
                  </a:lnTo>
                  <a:lnTo>
                    <a:pt x="473329" y="189471"/>
                  </a:lnTo>
                  <a:lnTo>
                    <a:pt x="474154" y="187299"/>
                  </a:lnTo>
                  <a:lnTo>
                    <a:pt x="474154" y="170624"/>
                  </a:lnTo>
                  <a:close/>
                </a:path>
                <a:path w="681354" h="365759">
                  <a:moveTo>
                    <a:pt x="681304" y="207162"/>
                  </a:moveTo>
                  <a:lnTo>
                    <a:pt x="674509" y="119951"/>
                  </a:lnTo>
                  <a:lnTo>
                    <a:pt x="669480" y="64630"/>
                  </a:lnTo>
                  <a:lnTo>
                    <a:pt x="657225" y="17386"/>
                  </a:lnTo>
                  <a:lnTo>
                    <a:pt x="638441" y="330"/>
                  </a:lnTo>
                  <a:lnTo>
                    <a:pt x="638111" y="330"/>
                  </a:lnTo>
                  <a:lnTo>
                    <a:pt x="631444" y="5676"/>
                  </a:lnTo>
                  <a:lnTo>
                    <a:pt x="627608" y="8674"/>
                  </a:lnTo>
                  <a:lnTo>
                    <a:pt x="566889" y="21018"/>
                  </a:lnTo>
                  <a:lnTo>
                    <a:pt x="540537" y="67881"/>
                  </a:lnTo>
                  <a:lnTo>
                    <a:pt x="524027" y="98247"/>
                  </a:lnTo>
                  <a:lnTo>
                    <a:pt x="511238" y="99847"/>
                  </a:lnTo>
                  <a:lnTo>
                    <a:pt x="445300" y="105879"/>
                  </a:lnTo>
                  <a:lnTo>
                    <a:pt x="430276" y="108458"/>
                  </a:lnTo>
                  <a:lnTo>
                    <a:pt x="422351" y="112229"/>
                  </a:lnTo>
                  <a:lnTo>
                    <a:pt x="417791" y="118262"/>
                  </a:lnTo>
                  <a:lnTo>
                    <a:pt x="414655" y="126263"/>
                  </a:lnTo>
                  <a:lnTo>
                    <a:pt x="414540" y="133985"/>
                  </a:lnTo>
                  <a:lnTo>
                    <a:pt x="417410" y="141389"/>
                  </a:lnTo>
                  <a:lnTo>
                    <a:pt x="423291" y="148450"/>
                  </a:lnTo>
                  <a:lnTo>
                    <a:pt x="427799" y="152615"/>
                  </a:lnTo>
                  <a:lnTo>
                    <a:pt x="519722" y="152527"/>
                  </a:lnTo>
                  <a:lnTo>
                    <a:pt x="557441" y="146646"/>
                  </a:lnTo>
                  <a:lnTo>
                    <a:pt x="571233" y="131775"/>
                  </a:lnTo>
                  <a:lnTo>
                    <a:pt x="572858" y="130048"/>
                  </a:lnTo>
                  <a:lnTo>
                    <a:pt x="573671" y="132270"/>
                  </a:lnTo>
                  <a:lnTo>
                    <a:pt x="573874" y="140500"/>
                  </a:lnTo>
                  <a:lnTo>
                    <a:pt x="573405" y="185966"/>
                  </a:lnTo>
                  <a:lnTo>
                    <a:pt x="547382" y="189649"/>
                  </a:lnTo>
                  <a:lnTo>
                    <a:pt x="524484" y="193598"/>
                  </a:lnTo>
                  <a:lnTo>
                    <a:pt x="493014" y="215988"/>
                  </a:lnTo>
                  <a:lnTo>
                    <a:pt x="490410" y="237998"/>
                  </a:lnTo>
                  <a:lnTo>
                    <a:pt x="491210" y="287197"/>
                  </a:lnTo>
                  <a:lnTo>
                    <a:pt x="493395" y="338886"/>
                  </a:lnTo>
                  <a:lnTo>
                    <a:pt x="516356" y="365163"/>
                  </a:lnTo>
                  <a:lnTo>
                    <a:pt x="522947" y="364312"/>
                  </a:lnTo>
                  <a:lnTo>
                    <a:pt x="540778" y="320027"/>
                  </a:lnTo>
                  <a:lnTo>
                    <a:pt x="545045" y="254355"/>
                  </a:lnTo>
                  <a:lnTo>
                    <a:pt x="623176" y="250177"/>
                  </a:lnTo>
                  <a:lnTo>
                    <a:pt x="667092" y="238569"/>
                  </a:lnTo>
                  <a:lnTo>
                    <a:pt x="679869" y="220052"/>
                  </a:lnTo>
                  <a:lnTo>
                    <a:pt x="681304" y="207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7009" y="692835"/>
              <a:ext cx="177125" cy="1584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93500" y="747877"/>
              <a:ext cx="687705" cy="38735"/>
            </a:xfrm>
            <a:custGeom>
              <a:avLst/>
              <a:gdLst/>
              <a:ahLst/>
              <a:cxnLst/>
              <a:rect l="l" t="t" r="r" b="b"/>
              <a:pathLst>
                <a:path w="687704" h="38734">
                  <a:moveTo>
                    <a:pt x="129578" y="38531"/>
                  </a:moveTo>
                  <a:lnTo>
                    <a:pt x="114084" y="3594"/>
                  </a:lnTo>
                  <a:lnTo>
                    <a:pt x="52793" y="596"/>
                  </a:lnTo>
                  <a:lnTo>
                    <a:pt x="17348" y="0"/>
                  </a:lnTo>
                  <a:lnTo>
                    <a:pt x="13004" y="673"/>
                  </a:lnTo>
                  <a:lnTo>
                    <a:pt x="8839" y="3340"/>
                  </a:lnTo>
                  <a:lnTo>
                    <a:pt x="2171" y="7353"/>
                  </a:lnTo>
                  <a:lnTo>
                    <a:pt x="0" y="11341"/>
                  </a:lnTo>
                  <a:lnTo>
                    <a:pt x="0" y="25019"/>
                  </a:lnTo>
                  <a:lnTo>
                    <a:pt x="1168" y="28028"/>
                  </a:lnTo>
                  <a:lnTo>
                    <a:pt x="9664" y="37541"/>
                  </a:lnTo>
                  <a:lnTo>
                    <a:pt x="129578" y="38531"/>
                  </a:lnTo>
                  <a:close/>
                </a:path>
                <a:path w="687704" h="38734">
                  <a:moveTo>
                    <a:pt x="687108" y="15887"/>
                  </a:moveTo>
                  <a:lnTo>
                    <a:pt x="683856" y="8242"/>
                  </a:lnTo>
                  <a:lnTo>
                    <a:pt x="677138" y="2514"/>
                  </a:lnTo>
                  <a:lnTo>
                    <a:pt x="668909" y="812"/>
                  </a:lnTo>
                  <a:lnTo>
                    <a:pt x="652475" y="228"/>
                  </a:lnTo>
                  <a:lnTo>
                    <a:pt x="627430" y="749"/>
                  </a:lnTo>
                  <a:lnTo>
                    <a:pt x="570077" y="3860"/>
                  </a:lnTo>
                  <a:lnTo>
                    <a:pt x="557377" y="38531"/>
                  </a:lnTo>
                  <a:lnTo>
                    <a:pt x="677468" y="37541"/>
                  </a:lnTo>
                  <a:lnTo>
                    <a:pt x="682307" y="32029"/>
                  </a:lnTo>
                  <a:lnTo>
                    <a:pt x="686663" y="24231"/>
                  </a:lnTo>
                  <a:lnTo>
                    <a:pt x="687108" y="15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23805" y="8373233"/>
            <a:ext cx="6305550" cy="1133475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115060" algn="ctr">
              <a:lnSpc>
                <a:spcPts val="2715"/>
              </a:lnSpc>
              <a:spcBef>
                <a:spcPts val="1860"/>
              </a:spcBef>
              <a:tabLst>
                <a:tab pos="3213100" algn="l"/>
              </a:tabLst>
            </a:pPr>
            <a:r>
              <a:rPr sz="3600" spc="-1800" baseline="119212" dirty="0">
                <a:latin typeface="Lucida Sans Unicode"/>
                <a:cs typeface="Lucida Sans Unicode"/>
              </a:rPr>
              <a:t>Σ</a:t>
            </a:r>
            <a:r>
              <a:rPr sz="1650" i="1" spc="185" dirty="0">
                <a:latin typeface="Calibri"/>
                <a:cs typeface="Calibri"/>
              </a:rPr>
              <a:t>i</a:t>
            </a:r>
            <a:r>
              <a:rPr sz="1650" i="1" spc="175" dirty="0">
                <a:latin typeface="Arial"/>
                <a:cs typeface="Arial"/>
              </a:rPr>
              <a:t>  </a:t>
            </a:r>
            <a:r>
              <a:rPr sz="1650" i="1" spc="370" dirty="0">
                <a:latin typeface="Calibri"/>
                <a:cs typeface="Calibri"/>
              </a:rPr>
              <a:t>S</a:t>
            </a:r>
            <a:r>
              <a:rPr sz="1650" i="1" dirty="0">
                <a:latin typeface="Calibri"/>
                <a:cs typeface="Calibri"/>
              </a:rPr>
              <a:t>	</a:t>
            </a:r>
            <a:r>
              <a:rPr sz="3600" spc="-1807" baseline="119212" dirty="0">
                <a:latin typeface="Lucida Sans Unicode"/>
                <a:cs typeface="Lucida Sans Unicode"/>
              </a:rPr>
              <a:t>Σ</a:t>
            </a:r>
            <a:r>
              <a:rPr sz="1650" i="1" spc="180" dirty="0">
                <a:latin typeface="Calibri"/>
                <a:cs typeface="Calibri"/>
              </a:rPr>
              <a:t>i</a:t>
            </a:r>
            <a:r>
              <a:rPr sz="1650" i="1" spc="180" dirty="0">
                <a:latin typeface="Arial"/>
                <a:cs typeface="Arial"/>
              </a:rPr>
              <a:t>  </a:t>
            </a:r>
            <a:r>
              <a:rPr sz="1650" i="1" spc="370" dirty="0">
                <a:latin typeface="Calibri"/>
                <a:cs typeface="Calibri"/>
              </a:rPr>
              <a:t>S</a:t>
            </a:r>
            <a:endParaRPr sz="1650">
              <a:latin typeface="Calibri"/>
              <a:cs typeface="Calibri"/>
            </a:endParaRPr>
          </a:p>
          <a:p>
            <a:pPr>
              <a:lnSpc>
                <a:spcPts val="2140"/>
              </a:lnSpc>
            </a:pPr>
            <a:r>
              <a:rPr sz="2400" i="1" spc="210" dirty="0">
                <a:latin typeface="Calibri"/>
                <a:cs typeface="Calibri"/>
              </a:rPr>
              <a:t>u</a:t>
            </a:r>
            <a:r>
              <a:rPr sz="2475" i="1" spc="315" baseline="-11784" dirty="0">
                <a:latin typeface="Calibri"/>
                <a:cs typeface="Calibri"/>
              </a:rPr>
              <a:t>i</a:t>
            </a:r>
            <a:r>
              <a:rPr sz="2475" i="1" spc="569" baseline="-11784" dirty="0">
                <a:latin typeface="Calibri"/>
                <a:cs typeface="Calibri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=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i="1" spc="185" dirty="0">
                <a:latin typeface="Calibri"/>
                <a:cs typeface="Calibri"/>
              </a:rPr>
              <a:t>v</a:t>
            </a:r>
            <a:r>
              <a:rPr sz="2475" i="1" spc="277" baseline="-11784" dirty="0">
                <a:latin typeface="Calibri"/>
                <a:cs typeface="Calibri"/>
              </a:rPr>
              <a:t>i</a:t>
            </a:r>
            <a:r>
              <a:rPr sz="2475" i="1" spc="569" baseline="-11784" dirty="0">
                <a:latin typeface="Calibri"/>
                <a:cs typeface="Calibri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=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i="1" spc="114" dirty="0">
                <a:latin typeface="Calibri"/>
                <a:cs typeface="Calibri"/>
              </a:rPr>
              <a:t>w</a:t>
            </a:r>
            <a:r>
              <a:rPr sz="2475" i="1" spc="172" baseline="-11784" dirty="0">
                <a:latin typeface="Calibri"/>
                <a:cs typeface="Calibri"/>
              </a:rPr>
              <a:t>i</a:t>
            </a:r>
            <a:endParaRPr sz="2475" baseline="-11784">
              <a:latin typeface="Calibri"/>
              <a:cs typeface="Calibri"/>
            </a:endParaRPr>
          </a:p>
          <a:p>
            <a:pPr marL="2943860">
              <a:lnSpc>
                <a:spcPts val="20"/>
              </a:lnSpc>
              <a:tabLst>
                <a:tab pos="3430904" algn="l"/>
                <a:tab pos="3835400" algn="l"/>
                <a:tab pos="5126355" algn="l"/>
                <a:tab pos="5613400" algn="l"/>
                <a:tab pos="6018530" algn="l"/>
              </a:tabLst>
            </a:pPr>
            <a:r>
              <a:rPr sz="2400" i="1" spc="114" dirty="0">
                <a:latin typeface="Calibri"/>
                <a:cs typeface="Calibri"/>
              </a:rPr>
              <a:t>w</a:t>
            </a:r>
            <a:r>
              <a:rPr sz="2475" i="1" spc="172" baseline="-11784" dirty="0">
                <a:latin typeface="Calibri"/>
                <a:cs typeface="Calibri"/>
              </a:rPr>
              <a:t>i</a:t>
            </a:r>
            <a:r>
              <a:rPr sz="2475" i="1" baseline="-11784" dirty="0">
                <a:latin typeface="Calibri"/>
                <a:cs typeface="Calibri"/>
              </a:rPr>
              <a:t>	</a:t>
            </a:r>
            <a:r>
              <a:rPr sz="2400" i="1" spc="484" dirty="0">
                <a:latin typeface="Times New Roman"/>
                <a:cs typeface="Times New Roman"/>
              </a:rPr>
              <a:t>≤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25" dirty="0">
                <a:latin typeface="Calibri"/>
                <a:cs typeface="Calibri"/>
              </a:rPr>
              <a:t>W,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i="1" spc="114" dirty="0">
                <a:latin typeface="Calibri"/>
                <a:cs typeface="Calibri"/>
              </a:rPr>
              <a:t>w</a:t>
            </a:r>
            <a:r>
              <a:rPr sz="2475" i="1" spc="172" baseline="-11784" dirty="0">
                <a:latin typeface="Calibri"/>
                <a:cs typeface="Calibri"/>
              </a:rPr>
              <a:t>i</a:t>
            </a:r>
            <a:r>
              <a:rPr sz="2475" i="1" baseline="-11784" dirty="0">
                <a:latin typeface="Calibri"/>
                <a:cs typeface="Calibri"/>
              </a:rPr>
              <a:t>	</a:t>
            </a:r>
            <a:r>
              <a:rPr sz="2400" i="1" spc="484" dirty="0">
                <a:latin typeface="Times New Roman"/>
                <a:cs typeface="Times New Roman"/>
              </a:rPr>
              <a:t>≥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5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27305">
              <a:lnSpc>
                <a:spcPct val="100000"/>
              </a:lnSpc>
              <a:tabLst>
                <a:tab pos="1002030" algn="l"/>
              </a:tabLst>
            </a:pPr>
            <a:r>
              <a:rPr sz="2400" i="1" spc="90" dirty="0">
                <a:latin typeface="Calibri"/>
                <a:cs typeface="Calibri"/>
              </a:rPr>
              <a:t>U</a:t>
            </a:r>
            <a:r>
              <a:rPr sz="2400" i="1" spc="340" dirty="0">
                <a:latin typeface="Calibri"/>
                <a:cs typeface="Calibri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=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Calibri"/>
                <a:cs typeface="Calibri"/>
              </a:rPr>
              <a:t>V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=</a:t>
            </a:r>
            <a:r>
              <a:rPr sz="2400" spc="-155" dirty="0">
                <a:latin typeface="Lucida Sans Unicode"/>
                <a:cs typeface="Lucida Sans Unicode"/>
              </a:rPr>
              <a:t> </a:t>
            </a:r>
            <a:r>
              <a:rPr sz="2400" i="1" spc="55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28517" y="8372940"/>
            <a:ext cx="7218680" cy="1270000"/>
          </a:xfrm>
          <a:custGeom>
            <a:avLst/>
            <a:gdLst/>
            <a:ahLst/>
            <a:cxnLst/>
            <a:rect l="l" t="t" r="r" b="b"/>
            <a:pathLst>
              <a:path w="7218680" h="1270000">
                <a:moveTo>
                  <a:pt x="7218225" y="0"/>
                </a:moveTo>
                <a:lnTo>
                  <a:pt x="0" y="0"/>
                </a:lnTo>
                <a:lnTo>
                  <a:pt x="0" y="1269999"/>
                </a:lnTo>
                <a:lnTo>
                  <a:pt x="7218225" y="1269999"/>
                </a:lnTo>
                <a:lnTo>
                  <a:pt x="7218225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5302" y="1778000"/>
            <a:ext cx="11263630" cy="305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257175">
              <a:lnSpc>
                <a:spcPct val="135400"/>
              </a:lnSpc>
              <a:spcBef>
                <a:spcPts val="100"/>
              </a:spcBef>
              <a:tabLst>
                <a:tab pos="1898650" algn="l"/>
              </a:tabLst>
            </a:pPr>
            <a:r>
              <a:rPr sz="2400" spc="-45" dirty="0">
                <a:solidFill>
                  <a:srgbClr val="005493"/>
                </a:solidFill>
                <a:latin typeface="Lucida Sans Unicode"/>
                <a:cs typeface="Lucida Sans Unicode"/>
              </a:rPr>
              <a:t>S</a:t>
            </a:r>
            <a:r>
              <a:rPr sz="1900" spc="-45" dirty="0">
                <a:solidFill>
                  <a:srgbClr val="005493"/>
                </a:solidFill>
                <a:latin typeface="Lucida Sans Unicode"/>
                <a:cs typeface="Lucida Sans Unicode"/>
              </a:rPr>
              <a:t>UBSET</a:t>
            </a:r>
            <a:r>
              <a:rPr sz="2400" spc="-45" dirty="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sz="2400" spc="-20" dirty="0">
                <a:solidFill>
                  <a:srgbClr val="005493"/>
                </a:solidFill>
                <a:latin typeface="Lucida Sans Unicode"/>
                <a:cs typeface="Lucida Sans Unicode"/>
              </a:rPr>
              <a:t>S</a:t>
            </a:r>
            <a:r>
              <a:rPr sz="1900" spc="-20" dirty="0">
                <a:solidFill>
                  <a:srgbClr val="005493"/>
                </a:solidFill>
                <a:latin typeface="Lucida Sans Unicode"/>
                <a:cs typeface="Lucida Sans Unicode"/>
              </a:rPr>
              <a:t>UM</a:t>
            </a:r>
            <a:r>
              <a:rPr sz="2400" spc="-2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natural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baseline="-19097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baseline="-19097" dirty="0">
                <a:latin typeface="Times New Roman"/>
                <a:cs typeface="Times New Roman"/>
              </a:rPr>
              <a:t>n</a:t>
            </a:r>
            <a:r>
              <a:rPr sz="2400" i="1" spc="494" baseline="-1909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integer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a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adds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up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exactly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tabLst>
                <a:tab pos="1675130" algn="l"/>
              </a:tabLst>
            </a:pP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K</a:t>
            </a:r>
            <a:r>
              <a:rPr sz="19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NAPSACK</a:t>
            </a:r>
            <a:r>
              <a:rPr sz="2400" spc="-10" dirty="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r>
              <a:rPr sz="2400" dirty="0">
                <a:solidFill>
                  <a:srgbClr val="005493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Given 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set 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items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weights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60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 0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i="1" baseline="-6944" dirty="0">
                <a:latin typeface="Times New Roman"/>
                <a:cs typeface="Times New Roman"/>
              </a:rPr>
              <a:t>i</a:t>
            </a:r>
            <a:r>
              <a:rPr sz="2400" i="1" spc="607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≥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0,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weight </a:t>
            </a:r>
            <a:r>
              <a:rPr sz="2400" spc="-10" dirty="0">
                <a:latin typeface="Lucida Sans Unicode"/>
                <a:cs typeface="Lucida Sans Unicode"/>
              </a:rPr>
              <a:t>limit</a:t>
            </a: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1019"/>
              </a:spcBef>
              <a:tabLst>
                <a:tab pos="6484620" algn="l"/>
              </a:tabLst>
            </a:pPr>
            <a:r>
              <a:rPr sz="2400" i="1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and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target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value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Lucida Sans Unicode"/>
                <a:cs typeface="Lucida Sans Unicode"/>
              </a:rPr>
              <a:t>,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there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subset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S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Symbol"/>
                <a:cs typeface="Symbol"/>
              </a:rPr>
              <a:t>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such</a:t>
            </a:r>
            <a:r>
              <a:rPr sz="2400" spc="-10" dirty="0">
                <a:latin typeface="Lucida Sans Unicode"/>
                <a:cs typeface="Lucida Sans Unicode"/>
              </a:rPr>
              <a:t> that:</a:t>
            </a:r>
            <a:endParaRPr sz="2400">
              <a:latin typeface="Lucida Sans Unicode"/>
              <a:cs typeface="Lucida Sans Unicode"/>
            </a:endParaRPr>
          </a:p>
          <a:p>
            <a:pPr marR="2039620" algn="ctr">
              <a:lnSpc>
                <a:spcPct val="100000"/>
              </a:lnSpc>
              <a:spcBef>
                <a:spcPts val="1440"/>
              </a:spcBef>
              <a:tabLst>
                <a:tab pos="1982470" algn="l"/>
              </a:tabLst>
            </a:pPr>
            <a:r>
              <a:rPr sz="2400" spc="1970" dirty="0">
                <a:latin typeface="Lucida Sans Unicode"/>
                <a:cs typeface="Lucida Sans Unicode"/>
              </a:rPr>
              <a:t>Σ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1970" dirty="0">
                <a:latin typeface="Lucida Sans Unicode"/>
                <a:cs typeface="Lucida Sans Unicode"/>
              </a:rPr>
              <a:t>Σ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3590" y="5180810"/>
            <a:ext cx="2407285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95805" algn="l"/>
              </a:tabLst>
            </a:pPr>
            <a:r>
              <a:rPr sz="1650" i="1" spc="300" dirty="0">
                <a:latin typeface="Calibri"/>
                <a:cs typeface="Calibri"/>
              </a:rPr>
              <a:t>i</a:t>
            </a:r>
            <a:r>
              <a:rPr sz="1650" i="1" spc="180" dirty="0">
                <a:latin typeface="Arial"/>
                <a:cs typeface="Arial"/>
              </a:rPr>
              <a:t>  </a:t>
            </a:r>
            <a:r>
              <a:rPr sz="1650" i="1" spc="360" dirty="0">
                <a:latin typeface="Calibri"/>
                <a:cs typeface="Calibri"/>
              </a:rPr>
              <a:t>S</a:t>
            </a:r>
            <a:r>
              <a:rPr sz="1650" i="1" dirty="0">
                <a:latin typeface="Calibri"/>
                <a:cs typeface="Calibri"/>
              </a:rPr>
              <a:t>	</a:t>
            </a:r>
            <a:r>
              <a:rPr sz="1650" i="1" spc="295" dirty="0">
                <a:latin typeface="Calibri"/>
                <a:cs typeface="Calibri"/>
              </a:rPr>
              <a:t>i</a:t>
            </a:r>
            <a:r>
              <a:rPr sz="1650" i="1" spc="180" dirty="0">
                <a:latin typeface="Arial"/>
                <a:cs typeface="Arial"/>
              </a:rPr>
              <a:t>  </a:t>
            </a:r>
            <a:r>
              <a:rPr sz="1650" i="1" spc="370" dirty="0">
                <a:latin typeface="Calibri"/>
                <a:cs typeface="Calibri"/>
              </a:rPr>
              <a:t>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2509" y="4863513"/>
            <a:ext cx="2152650" cy="280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52955" algn="l"/>
              </a:tabLst>
            </a:pPr>
            <a:r>
              <a:rPr sz="1650" i="1" spc="250" dirty="0">
                <a:latin typeface="Calibri"/>
                <a:cs typeface="Calibri"/>
              </a:rPr>
              <a:t>i</a:t>
            </a:r>
            <a:r>
              <a:rPr sz="1650" i="1" dirty="0">
                <a:latin typeface="Calibri"/>
                <a:cs typeface="Calibri"/>
              </a:rPr>
              <a:t>	</a:t>
            </a:r>
            <a:r>
              <a:rPr sz="1650" i="1" spc="250" dirty="0">
                <a:latin typeface="Calibri"/>
                <a:cs typeface="Calibri"/>
              </a:rPr>
              <a:t>i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8773" y="4726688"/>
            <a:ext cx="30918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55930" algn="l"/>
                <a:tab pos="861060" algn="l"/>
                <a:tab pos="2079625" algn="l"/>
                <a:tab pos="2496820" algn="l"/>
                <a:tab pos="2901315" algn="l"/>
              </a:tabLst>
            </a:pPr>
            <a:r>
              <a:rPr sz="2400" i="1" spc="70" dirty="0">
                <a:latin typeface="Calibri"/>
                <a:cs typeface="Calibri"/>
              </a:rPr>
              <a:t>u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i="1" spc="484" dirty="0">
                <a:latin typeface="Times New Roman"/>
                <a:cs typeface="Times New Roman"/>
              </a:rPr>
              <a:t>≤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45" dirty="0">
                <a:latin typeface="Calibri"/>
                <a:cs typeface="Calibri"/>
              </a:rPr>
              <a:t>U,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i="1" spc="25" dirty="0">
                <a:latin typeface="Calibri"/>
                <a:cs typeface="Calibri"/>
              </a:rPr>
              <a:t>v</a:t>
            </a:r>
            <a:r>
              <a:rPr sz="2400" i="1" dirty="0">
                <a:latin typeface="Calibri"/>
                <a:cs typeface="Calibri"/>
              </a:rPr>
              <a:t>	</a:t>
            </a:r>
            <a:r>
              <a:rPr sz="2400" i="1" spc="484" dirty="0">
                <a:latin typeface="Times New Roman"/>
                <a:cs typeface="Times New Roman"/>
              </a:rPr>
              <a:t>≥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i="1" spc="-50" dirty="0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 rot="960000">
            <a:off x="11230301" y="5705096"/>
            <a:ext cx="194845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650" spc="-25" dirty="0">
                <a:latin typeface="Arial Black"/>
                <a:cs typeface="Arial Black"/>
              </a:rPr>
              <a:t>$28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 rot="20400000">
            <a:off x="11534625" y="5690832"/>
            <a:ext cx="225692" cy="8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5"/>
              </a:lnSpc>
            </a:pPr>
            <a:r>
              <a:rPr sz="650" dirty="0">
                <a:latin typeface="Arial Black"/>
                <a:cs typeface="Arial Black"/>
              </a:rPr>
              <a:t>7</a:t>
            </a:r>
            <a:r>
              <a:rPr sz="650" spc="40" dirty="0">
                <a:latin typeface="Arial Black"/>
                <a:cs typeface="Arial Black"/>
              </a:rPr>
              <a:t> </a:t>
            </a:r>
            <a:r>
              <a:rPr sz="650" spc="-25" dirty="0">
                <a:latin typeface="Arial Black"/>
                <a:cs typeface="Arial Black"/>
              </a:rPr>
              <a:t>kg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 rot="960000">
            <a:off x="11271054" y="4572612"/>
            <a:ext cx="194845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650" spc="-25" dirty="0">
                <a:latin typeface="Arial Black"/>
                <a:cs typeface="Arial Black"/>
              </a:rPr>
              <a:t>$22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 rot="20400000">
            <a:off x="11541623" y="4571681"/>
            <a:ext cx="225692" cy="8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5"/>
              </a:lnSpc>
            </a:pPr>
            <a:r>
              <a:rPr sz="650" dirty="0">
                <a:latin typeface="Arial Black"/>
                <a:cs typeface="Arial Black"/>
              </a:rPr>
              <a:t>6</a:t>
            </a:r>
            <a:r>
              <a:rPr sz="650" spc="40" dirty="0">
                <a:latin typeface="Arial Black"/>
                <a:cs typeface="Arial Black"/>
              </a:rPr>
              <a:t> </a:t>
            </a:r>
            <a:r>
              <a:rPr sz="650" spc="-25" dirty="0">
                <a:latin typeface="Arial Black"/>
                <a:cs typeface="Arial Black"/>
              </a:rPr>
              <a:t>kg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 rot="960000">
            <a:off x="9798690" y="5227029"/>
            <a:ext cx="144312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0"/>
              </a:lnSpc>
            </a:pPr>
            <a:r>
              <a:rPr sz="650" spc="-25" dirty="0">
                <a:latin typeface="Arial Black"/>
                <a:cs typeface="Arial Black"/>
              </a:rPr>
              <a:t>$6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 rot="20400000">
            <a:off x="9976805" y="5224546"/>
            <a:ext cx="207179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dirty="0">
                <a:latin typeface="Arial Black"/>
                <a:cs typeface="Arial Black"/>
              </a:rPr>
              <a:t>2</a:t>
            </a:r>
            <a:r>
              <a:rPr sz="600" spc="30" dirty="0">
                <a:latin typeface="Arial Black"/>
                <a:cs typeface="Arial Black"/>
              </a:rPr>
              <a:t> </a:t>
            </a:r>
            <a:r>
              <a:rPr sz="600" spc="-25" dirty="0">
                <a:latin typeface="Arial Black"/>
                <a:cs typeface="Arial Black"/>
              </a:rPr>
              <a:t>kg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 rot="960000">
            <a:off x="10202330" y="5819894"/>
            <a:ext cx="144312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0"/>
              </a:lnSpc>
            </a:pPr>
            <a:r>
              <a:rPr sz="650" spc="-25" dirty="0">
                <a:latin typeface="Arial Black"/>
                <a:cs typeface="Arial Black"/>
              </a:rPr>
              <a:t>$1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 rot="20400000">
            <a:off x="10380262" y="5819817"/>
            <a:ext cx="207179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dirty="0">
                <a:latin typeface="Arial Black"/>
                <a:cs typeface="Arial Black"/>
              </a:rPr>
              <a:t>1</a:t>
            </a:r>
            <a:r>
              <a:rPr sz="600" spc="30" dirty="0">
                <a:latin typeface="Arial Black"/>
                <a:cs typeface="Arial Black"/>
              </a:rPr>
              <a:t> </a:t>
            </a:r>
            <a:r>
              <a:rPr sz="600" spc="-25" dirty="0">
                <a:latin typeface="Arial Black"/>
                <a:cs typeface="Arial Black"/>
              </a:rPr>
              <a:t>kg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 rot="960000">
            <a:off x="9901094" y="4480112"/>
            <a:ext cx="194845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45"/>
              </a:lnSpc>
            </a:pPr>
            <a:r>
              <a:rPr sz="650" spc="-25" dirty="0">
                <a:latin typeface="Arial Black"/>
                <a:cs typeface="Arial Black"/>
              </a:rPr>
              <a:t>$18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 rot="20400000">
            <a:off x="10155782" y="4481212"/>
            <a:ext cx="207179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dirty="0">
                <a:latin typeface="Arial Black"/>
                <a:cs typeface="Arial Black"/>
              </a:rPr>
              <a:t>5</a:t>
            </a:r>
            <a:r>
              <a:rPr sz="600" spc="30" dirty="0">
                <a:latin typeface="Arial Black"/>
                <a:cs typeface="Arial Black"/>
              </a:rPr>
              <a:t> </a:t>
            </a:r>
            <a:r>
              <a:rPr sz="600" spc="-25" dirty="0">
                <a:latin typeface="Arial Black"/>
                <a:cs typeface="Arial Black"/>
              </a:rPr>
              <a:t>kg</a:t>
            </a:r>
            <a:endParaRPr sz="6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 rot="20940000">
            <a:off x="10562745" y="4701992"/>
            <a:ext cx="47097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1100" dirty="0">
                <a:latin typeface="Arial Black"/>
                <a:cs typeface="Arial Black"/>
              </a:rPr>
              <a:t>11</a:t>
            </a:r>
            <a:r>
              <a:rPr sz="1100" spc="105" dirty="0">
                <a:latin typeface="Arial Black"/>
                <a:cs typeface="Arial Black"/>
              </a:rPr>
              <a:t> </a:t>
            </a:r>
            <a:r>
              <a:rPr sz="1100" spc="-25" dirty="0">
                <a:latin typeface="Arial Black"/>
                <a:cs typeface="Arial Black"/>
              </a:rPr>
              <a:t>kg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395686" y="4279641"/>
            <a:ext cx="2943860" cy="1826260"/>
          </a:xfrm>
          <a:custGeom>
            <a:avLst/>
            <a:gdLst/>
            <a:ahLst/>
            <a:cxnLst/>
            <a:rect l="l" t="t" r="r" b="b"/>
            <a:pathLst>
              <a:path w="2943859" h="1826260">
                <a:moveTo>
                  <a:pt x="2943499" y="0"/>
                </a:moveTo>
                <a:lnTo>
                  <a:pt x="0" y="0"/>
                </a:lnTo>
                <a:lnTo>
                  <a:pt x="0" y="1825773"/>
                </a:lnTo>
                <a:lnTo>
                  <a:pt x="2943499" y="1825773"/>
                </a:lnTo>
                <a:lnTo>
                  <a:pt x="2943499" y="0"/>
                </a:lnTo>
                <a:close/>
              </a:path>
            </a:pathLst>
          </a:custGeom>
          <a:solidFill>
            <a:srgbClr val="CCDA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662627" y="9407431"/>
            <a:ext cx="21844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spc="-25" dirty="0">
                <a:latin typeface="Lucida Sans Unicode"/>
                <a:cs typeface="Lucida Sans Unicode"/>
              </a:rPr>
              <a:t>76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3551" y="2062579"/>
            <a:ext cx="1045844" cy="550545"/>
          </a:xfrm>
          <a:prstGeom prst="rect">
            <a:avLst/>
          </a:prstGeom>
          <a:solidFill>
            <a:srgbClr val="8D3124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3-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9331" y="4404740"/>
            <a:ext cx="210248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5" dirty="0">
                <a:latin typeface="Lucida Sans Unicode"/>
                <a:cs typeface="Lucida Sans Unicode"/>
              </a:rPr>
              <a:t>Dir-</a:t>
            </a:r>
            <a:r>
              <a:rPr sz="2000" cap="small" spc="-140" dirty="0">
                <a:latin typeface="Lucida Sans Unicode"/>
                <a:cs typeface="Lucida Sans Unicode"/>
              </a:rPr>
              <a:t>Ham-</a:t>
            </a:r>
            <a:r>
              <a:rPr sz="2000" cap="small" spc="-2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23493" y="2600297"/>
            <a:ext cx="590550" cy="1804670"/>
            <a:chOff x="5023493" y="2600297"/>
            <a:chExt cx="590550" cy="1804670"/>
          </a:xfrm>
        </p:grpSpPr>
        <p:sp>
          <p:nvSpPr>
            <p:cNvPr id="7" name="object 7"/>
            <p:cNvSpPr/>
            <p:nvPr/>
          </p:nvSpPr>
          <p:spPr>
            <a:xfrm>
              <a:off x="5068938" y="2612997"/>
              <a:ext cx="532130" cy="1717039"/>
            </a:xfrm>
            <a:custGeom>
              <a:avLst/>
              <a:gdLst/>
              <a:ahLst/>
              <a:cxnLst/>
              <a:rect l="l" t="t" r="r" b="b"/>
              <a:pathLst>
                <a:path w="532129" h="1717039">
                  <a:moveTo>
                    <a:pt x="531982" y="0"/>
                  </a:moveTo>
                  <a:lnTo>
                    <a:pt x="3764" y="1704384"/>
                  </a:lnTo>
                  <a:lnTo>
                    <a:pt x="0" y="171653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3493" y="4270239"/>
              <a:ext cx="116839" cy="134620"/>
            </a:xfrm>
            <a:custGeom>
              <a:avLst/>
              <a:gdLst/>
              <a:ahLst/>
              <a:cxnLst/>
              <a:rect l="l" t="t" r="r" b="b"/>
              <a:pathLst>
                <a:path w="116839" h="134620">
                  <a:moveTo>
                    <a:pt x="0" y="0"/>
                  </a:moveTo>
                  <a:lnTo>
                    <a:pt x="22136" y="134501"/>
                  </a:lnTo>
                  <a:lnTo>
                    <a:pt x="116455" y="36092"/>
                  </a:lnTo>
                  <a:lnTo>
                    <a:pt x="49204" y="4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6375" y="4404740"/>
            <a:ext cx="225552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30" dirty="0">
                <a:latin typeface="Lucida Sans Unicode"/>
                <a:cs typeface="Lucida Sans Unicode"/>
              </a:rPr>
              <a:t>Independent-</a:t>
            </a:r>
            <a:r>
              <a:rPr sz="2000" cap="small" spc="-25" dirty="0">
                <a:latin typeface="Lucida Sans Unicode"/>
                <a:cs typeface="Lucida Sans Unicode"/>
              </a:rPr>
              <a:t>Set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5438" y="2600297"/>
            <a:ext cx="2822575" cy="1804670"/>
            <a:chOff x="2445438" y="2600297"/>
            <a:chExt cx="2822575" cy="1804670"/>
          </a:xfrm>
        </p:grpSpPr>
        <p:sp>
          <p:nvSpPr>
            <p:cNvPr id="11" name="object 11"/>
            <p:cNvSpPr/>
            <p:nvPr/>
          </p:nvSpPr>
          <p:spPr>
            <a:xfrm>
              <a:off x="2511825" y="2612997"/>
              <a:ext cx="2743200" cy="1749425"/>
            </a:xfrm>
            <a:custGeom>
              <a:avLst/>
              <a:gdLst/>
              <a:ahLst/>
              <a:cxnLst/>
              <a:rect l="l" t="t" r="r" b="b"/>
              <a:pathLst>
                <a:path w="2743200" h="1749425">
                  <a:moveTo>
                    <a:pt x="2742888" y="0"/>
                  </a:moveTo>
                  <a:lnTo>
                    <a:pt x="10723" y="1742563"/>
                  </a:lnTo>
                  <a:lnTo>
                    <a:pt x="0" y="174940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5438" y="4287784"/>
              <a:ext cx="135890" cy="117475"/>
            </a:xfrm>
            <a:custGeom>
              <a:avLst/>
              <a:gdLst/>
              <a:ahLst/>
              <a:cxnLst/>
              <a:rect l="l" t="t" r="r" b="b"/>
              <a:pathLst>
                <a:path w="135889" h="117475">
                  <a:moveTo>
                    <a:pt x="70012" y="0"/>
                  </a:moveTo>
                  <a:lnTo>
                    <a:pt x="0" y="116956"/>
                  </a:lnTo>
                  <a:lnTo>
                    <a:pt x="135572" y="102792"/>
                  </a:lnTo>
                  <a:lnTo>
                    <a:pt x="77094" y="67786"/>
                  </a:lnTo>
                  <a:lnTo>
                    <a:pt x="70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2052" y="5972767"/>
            <a:ext cx="1955164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45" dirty="0">
                <a:latin typeface="Lucida Sans Unicode"/>
                <a:cs typeface="Lucida Sans Unicode"/>
              </a:rPr>
              <a:t>Vertex-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7151" y="4942459"/>
            <a:ext cx="121920" cy="1030605"/>
            <a:chOff x="1957151" y="4942459"/>
            <a:chExt cx="121920" cy="1030605"/>
          </a:xfrm>
        </p:grpSpPr>
        <p:sp>
          <p:nvSpPr>
            <p:cNvPr id="15" name="object 15"/>
            <p:cNvSpPr/>
            <p:nvPr/>
          </p:nvSpPr>
          <p:spPr>
            <a:xfrm>
              <a:off x="2014918" y="4955159"/>
              <a:ext cx="3810" cy="939165"/>
            </a:xfrm>
            <a:custGeom>
              <a:avLst/>
              <a:gdLst/>
              <a:ahLst/>
              <a:cxnLst/>
              <a:rect l="l" t="t" r="r" b="b"/>
              <a:pathLst>
                <a:path w="3810" h="939164">
                  <a:moveTo>
                    <a:pt x="0" y="0"/>
                  </a:moveTo>
                  <a:lnTo>
                    <a:pt x="3300" y="926169"/>
                  </a:lnTo>
                  <a:lnTo>
                    <a:pt x="3346" y="93886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7151" y="585063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121918" y="0"/>
                  </a:moveTo>
                  <a:lnTo>
                    <a:pt x="61067" y="30697"/>
                  </a:lnTo>
                  <a:lnTo>
                    <a:pt x="0" y="434"/>
                  </a:lnTo>
                  <a:lnTo>
                    <a:pt x="61394" y="122137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25035" y="4421673"/>
            <a:ext cx="167640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745"/>
              </a:spcBef>
            </a:pPr>
            <a:r>
              <a:rPr sz="2000" cap="small" spc="-254" dirty="0">
                <a:latin typeface="Lucida Sans Unicode"/>
                <a:cs typeface="Lucida Sans Unicode"/>
              </a:rPr>
              <a:t>3-</a:t>
            </a:r>
            <a:r>
              <a:rPr sz="2000" cap="small" spc="-10" dirty="0">
                <a:latin typeface="Lucida Sans Unicode"/>
                <a:cs typeface="Lucida Sans Unicode"/>
              </a:rPr>
              <a:t>Color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15816" y="2600297"/>
            <a:ext cx="1605280" cy="1821814"/>
            <a:chOff x="5915816" y="2600297"/>
            <a:chExt cx="1605280" cy="1821814"/>
          </a:xfrm>
        </p:grpSpPr>
        <p:sp>
          <p:nvSpPr>
            <p:cNvPr id="19" name="object 19"/>
            <p:cNvSpPr/>
            <p:nvPr/>
          </p:nvSpPr>
          <p:spPr>
            <a:xfrm>
              <a:off x="5928516" y="2612997"/>
              <a:ext cx="1540510" cy="1750060"/>
            </a:xfrm>
            <a:custGeom>
              <a:avLst/>
              <a:gdLst/>
              <a:ahLst/>
              <a:cxnLst/>
              <a:rect l="l" t="t" r="r" b="b"/>
              <a:pathLst>
                <a:path w="1540509" h="1750060">
                  <a:moveTo>
                    <a:pt x="0" y="0"/>
                  </a:moveTo>
                  <a:lnTo>
                    <a:pt x="1531990" y="1740044"/>
                  </a:lnTo>
                  <a:lnTo>
                    <a:pt x="1540385" y="174957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4614" y="4289883"/>
              <a:ext cx="126364" cy="132080"/>
            </a:xfrm>
            <a:custGeom>
              <a:avLst/>
              <a:gdLst/>
              <a:ahLst/>
              <a:cxnLst/>
              <a:rect l="l" t="t" r="r" b="b"/>
              <a:pathLst>
                <a:path w="126365" h="132079">
                  <a:moveTo>
                    <a:pt x="91507" y="0"/>
                  </a:moveTo>
                  <a:lnTo>
                    <a:pt x="65895" y="63160"/>
                  </a:lnTo>
                  <a:lnTo>
                    <a:pt x="0" y="80566"/>
                  </a:lnTo>
                  <a:lnTo>
                    <a:pt x="126319" y="131790"/>
                  </a:lnTo>
                  <a:lnTo>
                    <a:pt x="915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33566" y="5997602"/>
            <a:ext cx="164211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Ham-</a:t>
            </a:r>
            <a:r>
              <a:rPr sz="2000" cap="small" spc="-10" dirty="0">
                <a:latin typeface="Lucida Sans Unicode"/>
                <a:cs typeface="Lucida Sans Unicode"/>
              </a:rPr>
              <a:t>Cycle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95072" y="4942459"/>
            <a:ext cx="121920" cy="1055370"/>
            <a:chOff x="4895072" y="4942459"/>
            <a:chExt cx="121920" cy="1055370"/>
          </a:xfrm>
        </p:grpSpPr>
        <p:sp>
          <p:nvSpPr>
            <p:cNvPr id="23" name="object 23"/>
            <p:cNvSpPr/>
            <p:nvPr/>
          </p:nvSpPr>
          <p:spPr>
            <a:xfrm>
              <a:off x="4955877" y="4955159"/>
              <a:ext cx="3810" cy="963930"/>
            </a:xfrm>
            <a:custGeom>
              <a:avLst/>
              <a:gdLst/>
              <a:ahLst/>
              <a:cxnLst/>
              <a:rect l="l" t="t" r="r" b="b"/>
              <a:pathLst>
                <a:path w="3810" h="963929">
                  <a:moveTo>
                    <a:pt x="3470" y="0"/>
                  </a:moveTo>
                  <a:lnTo>
                    <a:pt x="45" y="951005"/>
                  </a:lnTo>
                  <a:lnTo>
                    <a:pt x="0" y="96370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95072" y="5875464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0" y="0"/>
                  </a:moveTo>
                  <a:lnTo>
                    <a:pt x="60520" y="122138"/>
                  </a:lnTo>
                  <a:lnTo>
                    <a:pt x="121918" y="439"/>
                  </a:lnTo>
                  <a:lnTo>
                    <a:pt x="60849" y="30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55136" y="4430706"/>
            <a:ext cx="1814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745"/>
              </a:spcBef>
            </a:pPr>
            <a:r>
              <a:rPr sz="2000" cap="small" spc="-55" dirty="0">
                <a:latin typeface="Lucida Sans Unicode"/>
                <a:cs typeface="Lucida Sans Unicode"/>
              </a:rPr>
              <a:t>Subset-</a:t>
            </a:r>
            <a:r>
              <a:rPr sz="2000" cap="small" spc="-25" dirty="0">
                <a:latin typeface="Lucida Sans Unicode"/>
                <a:cs typeface="Lucida Sans Unicode"/>
              </a:rPr>
              <a:t>Sum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96174" y="2568930"/>
            <a:ext cx="3976370" cy="1865630"/>
            <a:chOff x="6196174" y="2568930"/>
            <a:chExt cx="3976370" cy="1865630"/>
          </a:xfrm>
        </p:grpSpPr>
        <p:sp>
          <p:nvSpPr>
            <p:cNvPr id="27" name="object 27"/>
            <p:cNvSpPr/>
            <p:nvPr/>
          </p:nvSpPr>
          <p:spPr>
            <a:xfrm>
              <a:off x="6208874" y="2581630"/>
              <a:ext cx="3892550" cy="1816100"/>
            </a:xfrm>
            <a:custGeom>
              <a:avLst/>
              <a:gdLst/>
              <a:ahLst/>
              <a:cxnLst/>
              <a:rect l="l" t="t" r="r" b="b"/>
              <a:pathLst>
                <a:path w="3892550" h="1816100">
                  <a:moveTo>
                    <a:pt x="0" y="0"/>
                  </a:moveTo>
                  <a:lnTo>
                    <a:pt x="3880493" y="1810405"/>
                  </a:lnTo>
                  <a:lnTo>
                    <a:pt x="3892024" y="181578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35995" y="4323918"/>
              <a:ext cx="136525" cy="110489"/>
            </a:xfrm>
            <a:custGeom>
              <a:avLst/>
              <a:gdLst/>
              <a:ahLst/>
              <a:cxnLst/>
              <a:rect l="l" t="t" r="r" b="b"/>
              <a:pathLst>
                <a:path w="136525" h="110489">
                  <a:moveTo>
                    <a:pt x="51544" y="0"/>
                  </a:moveTo>
                  <a:lnTo>
                    <a:pt x="53394" y="68129"/>
                  </a:lnTo>
                  <a:lnTo>
                    <a:pt x="0" y="110487"/>
                  </a:lnTo>
                  <a:lnTo>
                    <a:pt x="136260" y="106787"/>
                  </a:lnTo>
                  <a:lnTo>
                    <a:pt x="515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018000" y="5988572"/>
            <a:ext cx="1488440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10" dirty="0">
                <a:latin typeface="Lucida Sans Unicode"/>
                <a:cs typeface="Lucida Sans Unicode"/>
              </a:rPr>
              <a:t>Knapsack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701190" y="4981124"/>
            <a:ext cx="121920" cy="1007744"/>
            <a:chOff x="10701190" y="4981124"/>
            <a:chExt cx="121920" cy="1007744"/>
          </a:xfrm>
        </p:grpSpPr>
        <p:sp>
          <p:nvSpPr>
            <p:cNvPr id="31" name="object 31"/>
            <p:cNvSpPr/>
            <p:nvPr/>
          </p:nvSpPr>
          <p:spPr>
            <a:xfrm>
              <a:off x="10762150" y="4981124"/>
              <a:ext cx="0" cy="929005"/>
            </a:xfrm>
            <a:custGeom>
              <a:avLst/>
              <a:gdLst/>
              <a:ahLst/>
              <a:cxnLst/>
              <a:rect l="l" t="t" r="r" b="b"/>
              <a:pathLst>
                <a:path h="929004">
                  <a:moveTo>
                    <a:pt x="0" y="0"/>
                  </a:moveTo>
                  <a:lnTo>
                    <a:pt x="0" y="916008"/>
                  </a:lnTo>
                  <a:lnTo>
                    <a:pt x="0" y="9287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01190" y="586665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60960" y="30479"/>
                  </a:ln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29252" y="7584820"/>
            <a:ext cx="1560195" cy="550545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9461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45"/>
              </a:spcBef>
            </a:pPr>
            <a:r>
              <a:rPr sz="2000" cap="small" spc="-70" dirty="0">
                <a:latin typeface="Lucida Sans Unicode"/>
                <a:cs typeface="Lucida Sans Unicode"/>
              </a:rPr>
              <a:t>Set-</a:t>
            </a:r>
            <a:r>
              <a:rPr sz="2000" cap="small" spc="-10" dirty="0">
                <a:latin typeface="Lucida Sans Unicode"/>
                <a:cs typeface="Lucida Sans Unicode"/>
              </a:rPr>
              <a:t>Cover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50740" y="6510486"/>
            <a:ext cx="121920" cy="1074420"/>
            <a:chOff x="1950740" y="6510486"/>
            <a:chExt cx="121920" cy="1074420"/>
          </a:xfrm>
        </p:grpSpPr>
        <p:sp>
          <p:nvSpPr>
            <p:cNvPr id="35" name="object 35"/>
            <p:cNvSpPr/>
            <p:nvPr/>
          </p:nvSpPr>
          <p:spPr>
            <a:xfrm>
              <a:off x="2011420" y="6523186"/>
              <a:ext cx="6350" cy="982980"/>
            </a:xfrm>
            <a:custGeom>
              <a:avLst/>
              <a:gdLst/>
              <a:ahLst/>
              <a:cxnLst/>
              <a:rect l="l" t="t" r="r" b="b"/>
              <a:pathLst>
                <a:path w="6350" h="982979">
                  <a:moveTo>
                    <a:pt x="6332" y="0"/>
                  </a:moveTo>
                  <a:lnTo>
                    <a:pt x="81" y="970197"/>
                  </a:lnTo>
                  <a:lnTo>
                    <a:pt x="0" y="9828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50740" y="746251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19" h="122554">
                  <a:moveTo>
                    <a:pt x="0" y="0"/>
                  </a:moveTo>
                  <a:lnTo>
                    <a:pt x="60172" y="122309"/>
                  </a:lnTo>
                  <a:lnTo>
                    <a:pt x="121917" y="784"/>
                  </a:lnTo>
                  <a:lnTo>
                    <a:pt x="60761" y="30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101148" y="8581570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numerical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38" name="object 38"/>
          <p:cNvSpPr txBox="1"/>
          <p:nvPr/>
        </p:nvSpPr>
        <p:spPr>
          <a:xfrm>
            <a:off x="4427781" y="1628179"/>
            <a:ext cx="267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constraint</a:t>
            </a:r>
            <a:r>
              <a:rPr sz="1800" b="1" spc="24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satisfaction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8503" y="8583828"/>
            <a:ext cx="2555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packing</a:t>
            </a:r>
            <a:r>
              <a:rPr sz="1800" b="1" spc="18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and</a:t>
            </a:r>
            <a:r>
              <a:rPr sz="1800" b="1" spc="19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covering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32909" y="8581570"/>
            <a:ext cx="137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sequencing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2311" y="8581570"/>
            <a:ext cx="142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partitioning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 rot="19680000">
            <a:off x="2523501" y="3593909"/>
            <a:ext cx="391823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spc="-155" dirty="0">
                <a:solidFill>
                  <a:srgbClr val="8D3124"/>
                </a:solidFill>
                <a:latin typeface="Lucida Sans Unicode"/>
                <a:cs typeface="Lucida Sans Unicode"/>
              </a:rPr>
              <a:t>3-</a:t>
            </a:r>
            <a:r>
              <a:rPr sz="1600" spc="-150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 rot="19680000">
            <a:off x="2799957" y="3490020"/>
            <a:ext cx="291832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5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AT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 rot="19680000">
            <a:off x="2944853" y="2913788"/>
            <a:ext cx="178137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poly-</a:t>
            </a:r>
            <a:r>
              <a:rPr sz="160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1600" spc="-5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spc="-15" baseline="1736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endParaRPr sz="2400" baseline="1736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 rot="19680000">
            <a:off x="2905614" y="3630626"/>
            <a:ext cx="406908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9"/>
              </a:lnSpc>
            </a:pPr>
            <a:r>
              <a:rPr sz="16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1600" spc="-40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1600" spc="-50" dirty="0">
                <a:solidFill>
                  <a:srgbClr val="8D3124"/>
                </a:solidFill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 rot="19680000">
            <a:off x="3159355" y="3307873"/>
            <a:ext cx="1083366" cy="1587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1250" spc="-10" dirty="0">
                <a:solidFill>
                  <a:srgbClr val="8D3124"/>
                </a:solidFill>
                <a:latin typeface="Lucida Sans Unicode"/>
                <a:cs typeface="Lucida Sans Unicode"/>
              </a:rPr>
              <a:t>NDEPENDENT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 rot="19680000">
            <a:off x="4064812" y="2926585"/>
            <a:ext cx="300754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1600" spc="-220" dirty="0">
                <a:solidFill>
                  <a:srgbClr val="8D3124"/>
                </a:solidFill>
                <a:latin typeface="Lucida Sans Unicode"/>
                <a:cs typeface="Lucida Sans Unicode"/>
              </a:rPr>
              <a:t>-</a:t>
            </a:r>
            <a:r>
              <a:rPr sz="1600" spc="-229" dirty="0">
                <a:solidFill>
                  <a:srgbClr val="8D3124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 rot="19680000">
            <a:off x="4240194" y="2863576"/>
            <a:ext cx="27435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0"/>
              </a:lnSpc>
            </a:pPr>
            <a:r>
              <a:rPr sz="1250" spc="-25" dirty="0">
                <a:solidFill>
                  <a:srgbClr val="8D3124"/>
                </a:solidFill>
                <a:latin typeface="Lucida Sans Unicode"/>
                <a:cs typeface="Lucida Sans Unicode"/>
              </a:rPr>
              <a:t>ET</a:t>
            </a:r>
            <a:endParaRPr sz="1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2799" y="1415576"/>
            <a:ext cx="11379200" cy="7937500"/>
            <a:chOff x="812799" y="1415576"/>
            <a:chExt cx="11379200" cy="793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799" y="1415576"/>
              <a:ext cx="11379200" cy="7937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082" y="6438899"/>
              <a:ext cx="1270000" cy="1905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Karp’s</a:t>
            </a:r>
            <a:r>
              <a:rPr spc="140" dirty="0"/>
              <a:t> </a:t>
            </a:r>
            <a:r>
              <a:rPr spc="155" dirty="0"/>
              <a:t>20</a:t>
            </a:r>
            <a:r>
              <a:rPr spc="145" dirty="0"/>
              <a:t> </a:t>
            </a:r>
            <a:r>
              <a:rPr dirty="0"/>
              <a:t>poly-time</a:t>
            </a:r>
            <a:r>
              <a:rPr spc="145" dirty="0"/>
              <a:t> </a:t>
            </a:r>
            <a:r>
              <a:rPr dirty="0"/>
              <a:t>reductions</a:t>
            </a:r>
            <a:r>
              <a:rPr spc="145" dirty="0"/>
              <a:t> </a:t>
            </a:r>
            <a:r>
              <a:rPr dirty="0"/>
              <a:t>from</a:t>
            </a:r>
            <a:r>
              <a:rPr spc="145" dirty="0"/>
              <a:t> </a:t>
            </a:r>
            <a:r>
              <a:rPr spc="-10" dirty="0"/>
              <a:t>satisfiability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1390467" y="8390921"/>
            <a:ext cx="1811655" cy="5867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1400" b="1" dirty="0">
                <a:latin typeface="Tahoma"/>
                <a:cs typeface="Tahoma"/>
              </a:rPr>
              <a:t>Dick</a:t>
            </a:r>
            <a:r>
              <a:rPr sz="1400" b="1" spc="14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Karp</a:t>
            </a:r>
            <a:r>
              <a:rPr sz="1400" b="1" spc="14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(1972)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400" b="1" dirty="0">
                <a:latin typeface="Tahoma"/>
                <a:cs typeface="Tahoma"/>
              </a:rPr>
              <a:t>1985</a:t>
            </a:r>
            <a:r>
              <a:rPr sz="1400" b="1" spc="22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Turing</a:t>
            </a:r>
            <a:r>
              <a:rPr sz="1400" b="1" spc="22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Award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99057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27"/>
                </a:moveTo>
                <a:lnTo>
                  <a:pt x="1136649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Poly-</a:t>
            </a:r>
            <a:r>
              <a:rPr dirty="0"/>
              <a:t>time</a:t>
            </a:r>
            <a:r>
              <a:rPr spc="10" dirty="0"/>
              <a:t> </a:t>
            </a:r>
            <a:r>
              <a:rPr spc="-10" dirty="0"/>
              <a:t>reductions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1221740"/>
            <a:ext cx="1047242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28930">
              <a:lnSpc>
                <a:spcPct val="131900"/>
              </a:lnSpc>
              <a:spcBef>
                <a:spcPts val="100"/>
              </a:spcBef>
              <a:tabLst>
                <a:tab pos="201676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Desiderata′.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Suppose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time. </a:t>
            </a:r>
            <a:r>
              <a:rPr sz="2400" dirty="0">
                <a:latin typeface="Lucida Sans Unicode"/>
                <a:cs typeface="Lucida Sans Unicode"/>
              </a:rPr>
              <a:t>What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else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could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 </a:t>
            </a:r>
            <a:r>
              <a:rPr sz="2400" spc="-20" dirty="0">
                <a:latin typeface="Lucida Sans Unicode"/>
                <a:cs typeface="Lucida Sans Unicode"/>
              </a:rPr>
              <a:t>time?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50800" marR="43180">
              <a:lnSpc>
                <a:spcPct val="131900"/>
              </a:lnSpc>
              <a:spcBef>
                <a:spcPts val="5"/>
              </a:spcBef>
              <a:tabLst>
                <a:tab pos="181927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Reduction.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polynomial-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time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(Cook)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reduces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sz="2400" spc="-45" dirty="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if </a:t>
            </a:r>
            <a:r>
              <a:rPr sz="2400" dirty="0">
                <a:latin typeface="Lucida Sans Unicode"/>
                <a:cs typeface="Lucida Sans Unicode"/>
              </a:rPr>
              <a:t>arbitrary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instances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solved</a:t>
            </a:r>
            <a:r>
              <a:rPr sz="2400" spc="-10" dirty="0">
                <a:latin typeface="Lucida Sans Unicode"/>
                <a:cs typeface="Lucida Sans Unicode"/>
              </a:rPr>
              <a:t> using: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3679"/>
              </a:lnSpc>
            </a:pPr>
            <a:r>
              <a:rPr sz="5775" spc="-67" baseline="-7215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standard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computational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steps,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plus</a:t>
            </a:r>
            <a:endParaRPr sz="2400">
              <a:latin typeface="Lucida Sans Unicode"/>
              <a:cs typeface="Lucida Sans Unicode"/>
            </a:endParaRPr>
          </a:p>
          <a:p>
            <a:pPr marL="177800">
              <a:lnSpc>
                <a:spcPts val="4210"/>
              </a:lnSpc>
            </a:pPr>
            <a:r>
              <a:rPr sz="5775" spc="-67" baseline="-5050" dirty="0">
                <a:latin typeface="Microsoft JhengHei UI"/>
                <a:cs typeface="Microsoft JhengHei UI"/>
              </a:rPr>
              <a:t>・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number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calls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oracle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that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solves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problem</a:t>
            </a:r>
            <a:r>
              <a:rPr sz="2400" spc="-25" dirty="0">
                <a:latin typeface="Lucida Sans Unicode"/>
                <a:cs typeface="Lucida Sans Unicode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600" y="5681979"/>
            <a:ext cx="1036447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1638300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Notation.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Y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tabLst>
                <a:tab pos="1061720" algn="l"/>
                <a:tab pos="10012045" algn="l"/>
              </a:tabLst>
            </a:pP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Note.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We pay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for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time to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write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down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instances of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sent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-10" dirty="0">
                <a:latin typeface="Lucida Sans Unicode"/>
                <a:cs typeface="Lucida Sans Unicode"/>
              </a:rPr>
              <a:t>oracle</a:t>
            </a:r>
            <a:r>
              <a:rPr sz="2400" dirty="0">
                <a:latin typeface="Lucida Sans Unicode"/>
                <a:cs typeface="Lucida Sans Unicode"/>
              </a:rPr>
              <a:t>	</a:t>
            </a:r>
            <a:r>
              <a:rPr sz="2400" spc="-50" dirty="0">
                <a:latin typeface="Symbol"/>
                <a:cs typeface="Symbol"/>
              </a:rPr>
              <a:t></a:t>
            </a:r>
            <a:endParaRPr sz="2400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Lucida Sans Unicode"/>
                <a:cs typeface="Lucida Sans Unicode"/>
              </a:rPr>
              <a:t>instances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must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be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polynomial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size.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2622550" algn="l"/>
              </a:tabLst>
            </a:pP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Novice</a:t>
            </a:r>
            <a:r>
              <a:rPr sz="2400" spc="70" dirty="0">
                <a:solidFill>
                  <a:srgbClr val="0048AA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0048AA"/>
                </a:solidFill>
                <a:latin typeface="Lucida Sans Unicode"/>
                <a:cs typeface="Lucida Sans Unicode"/>
              </a:rPr>
              <a:t>mistake.</a:t>
            </a:r>
            <a:r>
              <a:rPr sz="2400" dirty="0">
                <a:solidFill>
                  <a:srgbClr val="0048AA"/>
                </a:solidFill>
                <a:latin typeface="Lucida Sans Unicode"/>
                <a:cs typeface="Lucida Sans Unicode"/>
              </a:rPr>
              <a:t>	</a:t>
            </a:r>
            <a:r>
              <a:rPr sz="2400" dirty="0">
                <a:latin typeface="Lucida Sans Unicode"/>
                <a:cs typeface="Lucida Sans Unicode"/>
              </a:rPr>
              <a:t>Confusing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X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5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≤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baseline="-19097" dirty="0">
                <a:latin typeface="Times New Roman"/>
                <a:cs typeface="Times New Roman"/>
              </a:rPr>
              <a:t>P</a:t>
            </a:r>
            <a:r>
              <a:rPr sz="2400" spc="300" baseline="-19097" dirty="0">
                <a:latin typeface="Times New Roman"/>
                <a:cs typeface="Times New Roman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X</a:t>
            </a:r>
            <a:r>
              <a:rPr sz="2400" spc="-2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U4yGQp5aCT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pQsdygaYcE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ytbvideo/id/W9G_1xG77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AAAA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7396</Words>
  <Application>Microsoft Macintosh PowerPoint</Application>
  <PresentationFormat>自定义</PresentationFormat>
  <Paragraphs>1441</Paragraphs>
  <Slides>82</Slides>
  <Notes>0</Notes>
  <HiddenSlides>9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Microsoft Yahei</vt:lpstr>
      <vt:lpstr>Arial MT</vt:lpstr>
      <vt:lpstr>Microsoft JhengHei UI</vt:lpstr>
      <vt:lpstr>Arial</vt:lpstr>
      <vt:lpstr>Arial Black</vt:lpstr>
      <vt:lpstr>Calibri</vt:lpstr>
      <vt:lpstr>Lucida Console</vt:lpstr>
      <vt:lpstr>Lucida Sans Unicode</vt:lpstr>
      <vt:lpstr>Roboto</vt:lpstr>
      <vt:lpstr>Symbol</vt:lpstr>
      <vt:lpstr>Tahoma</vt:lpstr>
      <vt:lpstr>Times New Roman</vt:lpstr>
      <vt:lpstr>Trebuchet MS</vt:lpstr>
      <vt:lpstr>Verdana</vt:lpstr>
      <vt:lpstr>Office Theme</vt:lpstr>
      <vt:lpstr>8. Intractability I</vt:lpstr>
      <vt:lpstr>8. Intractability I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What are reductions?</vt:lpstr>
      <vt:lpstr>Poly-time reductions</vt:lpstr>
      <vt:lpstr>Poly-time reductions</vt:lpstr>
      <vt:lpstr>Intractability: quiz 1</vt:lpstr>
      <vt:lpstr>Intractability: quiz 2</vt:lpstr>
      <vt:lpstr>Poly-time reductions</vt:lpstr>
      <vt:lpstr>P and NP problems</vt:lpstr>
      <vt:lpstr>NP problem are very common</vt:lpstr>
      <vt:lpstr>8. Intractability I</vt:lpstr>
      <vt:lpstr>Independent set</vt:lpstr>
      <vt:lpstr>Vertex cover</vt:lpstr>
      <vt:lpstr>Intractability: quiz 3</vt:lpstr>
      <vt:lpstr>Vertex cover and independent set reduce to one another</vt:lpstr>
      <vt:lpstr>Vertex cover and independent set reduce to one another</vt:lpstr>
      <vt:lpstr>Set cover</vt:lpstr>
      <vt:lpstr>Intractability: quiz 4</vt:lpstr>
      <vt:lpstr>Vertex cover reduces to set cover</vt:lpstr>
      <vt:lpstr>Vertex cover reduces to set cover</vt:lpstr>
      <vt:lpstr>Vertex cover reduces to set cover</vt:lpstr>
      <vt:lpstr>8. Intractability I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8. Intractability I</vt:lpstr>
      <vt:lpstr>Hamilton cycle</vt:lpstr>
      <vt:lpstr>Hamilton cycle</vt:lpstr>
      <vt:lpstr>Directed Hamilton cycle reduces to Hamilton cycle</vt:lpstr>
      <vt:lpstr>Directed Hamilton cycle reduces to Hamilton cycle</vt:lpstr>
      <vt:lpstr>3-satisfiability reduces to directed Hamilton cycle</vt:lpstr>
      <vt:lpstr>3-satisfiability reduces to directed Hamilton cycle</vt:lpstr>
      <vt:lpstr>Intractability: quiz 5</vt:lpstr>
      <vt:lpstr>3-satisfiability reduces to directed Hamilton cycle</vt:lpstr>
      <vt:lpstr>3-satisfiability reduces to directed Hamilton cycle</vt:lpstr>
      <vt:lpstr>3-satisfiability reduces to directed Hamilton cycle</vt:lpstr>
      <vt:lpstr>3-satisfiability reduces to directed Hamilton cycle</vt:lpstr>
      <vt:lpstr>Poly-time reductions</vt:lpstr>
      <vt:lpstr>NP-Complete Explained (Cook-Levin Theorem)  </vt:lpstr>
      <vt:lpstr>PowerPoint 演示文稿</vt:lpstr>
      <vt:lpstr>8. Intractability I</vt:lpstr>
      <vt:lpstr>3-dimensional matching</vt:lpstr>
      <vt:lpstr>3-dimensional matching</vt:lpstr>
      <vt:lpstr>3-dimensional matching</vt:lpstr>
      <vt:lpstr>3-satisfiability reduces to 3-dimensional matching</vt:lpstr>
      <vt:lpstr>3-satisfiability reduces to 3-dimensional matching</vt:lpstr>
      <vt:lpstr>3-satisfiability reduces to 3-dimensional matching</vt:lpstr>
      <vt:lpstr>PowerPoint 演示文稿</vt:lpstr>
      <vt:lpstr>3-satisfiability reduces to 3-dimensional matching</vt:lpstr>
      <vt:lpstr>3-satisfiability reduces to 3-dimensional matching</vt:lpstr>
      <vt:lpstr>3-satisfiability reduces to 3-dimensional matching</vt:lpstr>
      <vt:lpstr>8. Intractability I</vt:lpstr>
      <vt:lpstr>3-colorability</vt:lpstr>
      <vt:lpstr>Intractability: quiz 6</vt:lpstr>
      <vt:lpstr>Application: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8. Intractability I</vt:lpstr>
      <vt:lpstr>My hobby</vt:lpstr>
      <vt:lpstr>Subset sum</vt:lpstr>
      <vt:lpstr>Subset sum</vt:lpstr>
      <vt:lpstr>3-satisfiability reduces to subset sum</vt:lpstr>
      <vt:lpstr>3-satisfiability reduces to subset sum</vt:lpstr>
      <vt:lpstr>3-satisfiability reduces to subset sum</vt:lpstr>
      <vt:lpstr>Subset sum reduces to knapsack</vt:lpstr>
      <vt:lpstr>Poly-time reductions</vt:lpstr>
      <vt:lpstr>Karp’s 20 poly-time reductions from satisfiability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08IntractabilityI</dc:title>
  <cp:lastModifiedBy>Fan B</cp:lastModifiedBy>
  <cp:revision>5</cp:revision>
  <dcterms:created xsi:type="dcterms:W3CDTF">2025-11-17T08:31:49Z</dcterms:created>
  <dcterms:modified xsi:type="dcterms:W3CDTF">2025-12-16T13:10:47Z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2022-01-05T00:00:00Z</vt:filetime>
  </property>
  <property fmtid="{D5CDD505-2E9C-101B-9397-08002B2CF9AE}" pid="3" name="Creator">
    <vt:lpwstr>Keynote</vt:lpwstr>
  </property>
  <property fmtid="{D5CDD505-2E9C-101B-9397-08002B2CF9AE}" pid="4" name="LastSaved">
    <vt:filetime>2025-11-17T00:00:00Z</vt:filetime>
  </property>
  <property fmtid="{D5CDD505-2E9C-101B-9397-08002B2CF9AE}" pid="5" name="Producer">
    <vt:lpwstr>macOS Version 10.15.7 (Build 19H1519) Quartz PDFContext</vt:lpwstr>
  </property>
</Properties>
</file>